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_rels/notesSlide6.xml.rels" ContentType="application/vnd.openxmlformats-package.relationships+xml"/>
  <Override PartName="/ppt/notesSlides/_rels/notesSlide4.xml.rels" ContentType="application/vnd.openxmlformats-package.relationships+xml"/>
  <Override PartName="/ppt/notesSlides/notesSlide4.xml" ContentType="application/vnd.openxmlformats-officedocument.presentationml.notesSlide+xml"/>
  <Override PartName="/ppt/notesSlides/notesSlide6.xml" ContentType="application/vnd.openxmlformats-officedocument.presentationml.notesSlide+xml"/>
  <Override PartName="/ppt/_rels/presentation.xml.rels" ContentType="application/vnd.openxmlformats-package.relationships+xml"/>
  <Override PartName="/ppt/media/image1.png" ContentType="image/png"/>
  <Override PartName="/ppt/media/image2.jpeg" ContentType="image/jpeg"/>
  <Override PartName="/ppt/media/image3.png" ContentType="image/png"/>
  <Override PartName="/ppt/media/image4.jpeg" ContentType="image/jpeg"/>
  <Override PartName="/ppt/media/image5.png" ContentType="image/png"/>
  <Override PartName="/ppt/media/image6.jpeg" ContentType="image/jpeg"/>
  <Override PartName="/ppt/media/image11.jpeg" ContentType="image/jpeg"/>
  <Override PartName="/ppt/media/image13.png" ContentType="image/png"/>
  <Override PartName="/ppt/media/image7.jpeg" ContentType="image/jpeg"/>
  <Override PartName="/ppt/media/image12.jpeg" ContentType="image/jpeg"/>
  <Override PartName="/ppt/media/image8.jpeg" ContentType="image/jpeg"/>
  <Override PartName="/ppt/media/image9.jpeg" ContentType="image/jpeg"/>
  <Override PartName="/ppt/media/image10.jpeg" ContentType="image/jpeg"/>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2.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9.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48.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13.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54.xml.rels" ContentType="application/vnd.openxmlformats-package.relationships+xml"/>
  <Override PartName="/ppt/slideLayouts/_rels/slideLayout69.xml.rels" ContentType="application/vnd.openxmlformats-package.relationships+xml"/>
  <Override PartName="/ppt/slideLayouts/_rels/slideLayout63.xml.rels" ContentType="application/vnd.openxmlformats-package.relationships+xml"/>
  <Override PartName="/ppt/slideLayouts/_rels/slideLayout47.xml.rels" ContentType="application/vnd.openxmlformats-package.relationships+xml"/>
  <Override PartName="/ppt/slideLayouts/_rels/slideLayout53.xml.rels" ContentType="application/vnd.openxmlformats-package.relationships+xml"/>
  <Override PartName="/ppt/slideLayouts/_rels/slideLayout46.xml.rels" ContentType="application/vnd.openxmlformats-package.relationships+xml"/>
  <Override PartName="/ppt/slideLayouts/_rels/slideLayout62.xml.rels" ContentType="application/vnd.openxmlformats-package.relationships+xml"/>
  <Override PartName="/ppt/slideLayouts/_rels/slideLayout50.xml.rels" ContentType="application/vnd.openxmlformats-package.relationships+xml"/>
  <Override PartName="/ppt/slideLayouts/_rels/slideLayout52.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30.xml.rels" ContentType="application/vnd.openxmlformats-package.relationships+xml"/>
  <Override PartName="/ppt/slideLayouts/_rels/slideLayout45.xml.rels" ContentType="application/vnd.openxmlformats-package.relationships+xml"/>
  <Override PartName="/ppt/slideLayouts/_rels/slideLayout14.xml.rels" ContentType="application/vnd.openxmlformats-package.relationships+xml"/>
  <Override PartName="/ppt/slideLayouts/_rels/slideLayout8.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5.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31.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64.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60.xml" ContentType="application/vnd.openxmlformats-officedocument.presentationml.slideLayout+xml"/>
  <Override PartName="/ppt/slideLayouts/slideLayout19.xml" ContentType="application/vnd.openxmlformats-officedocument.presentationml.slideLayout+xml"/>
  <Override PartName="/ppt/slideLayouts/slideLayout61.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58.xml" ContentType="application/vnd.openxmlformats-officedocument.presentationml.slideLayout+xml"/>
  <Override PartName="/ppt/slideLayouts/slideLayout17.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72.xml" ContentType="application/vnd.openxmlformats-officedocument.presentationml.slideLayout+xml"/>
  <Override PartName="/ppt/slideLayouts/slideLayout23.xml" ContentType="application/vnd.openxmlformats-officedocument.presentationml.slideLayout+xml"/>
  <Override PartName="/ppt/slideLayouts/slideLayout71.xml" ContentType="application/vnd.openxmlformats-officedocument.presentationml.slideLayout+xml"/>
  <Override PartName="/ppt/slideLayouts/slideLayout29.xml" ContentType="application/vnd.openxmlformats-officedocument.presentationml.slideLayout+xml"/>
  <Override PartName="/ppt/slideLayouts/slideLayout69.xml" ContentType="application/vnd.openxmlformats-officedocument.presentationml.slideLayout+xml"/>
  <Override PartName="/ppt/slideLayouts/slideLayout32.xml" ContentType="application/vnd.openxmlformats-officedocument.presentationml.slideLayout+xml"/>
  <Override PartName="/ppt/slideLayouts/slideLayout70.xml" ContentType="application/vnd.openxmlformats-officedocument.presentationml.slideLayout+xml"/>
  <Override PartName="/ppt/slideLayouts/slideLayout28.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67.xml" ContentType="application/vnd.openxmlformats-officedocument.presentationml.slideLayout+xml"/>
  <Override PartName="/ppt/slideLayouts/slideLayout30.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62.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3.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xml" ContentType="application/vnd.openxmlformats-officedocument.presentationml.slide+xml"/>
  <Override PartName="/ppt/slides/_rels/slide12.xml.rels" ContentType="application/vnd.openxmlformats-package.relationships+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notesMaster" Target="notesMasters/notesMaster1.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
</Relationships>
</file>

<file path=ppt/media/image1.png>
</file>

<file path=ppt/media/image10.jpeg>
</file>

<file path=ppt/media/image11.jpeg>
</file>

<file path=ppt/media/image12.jpeg>
</file>

<file path=ppt/media/image13.png>
</file>

<file path=ppt/media/image2.jpeg>
</file>

<file path=ppt/media/image3.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7.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PlaceHolder 1"/>
          <p:cNvSpPr>
            <a:spLocks noGrp="1"/>
          </p:cNvSpPr>
          <p:nvPr>
            <p:ph type="sldImg"/>
          </p:nvPr>
        </p:nvSpPr>
        <p:spPr>
          <a:xfrm>
            <a:off x="216000" y="812520"/>
            <a:ext cx="7127280" cy="4008960"/>
          </a:xfrm>
          <a:prstGeom prst="rect">
            <a:avLst/>
          </a:prstGeom>
        </p:spPr>
        <p:txBody>
          <a:bodyPr lIns="0" rIns="0" tIns="0" bIns="0" anchor="ctr">
            <a:noAutofit/>
          </a:bodyPr>
          <a:p>
            <a:r>
              <a:rPr b="0" lang="en-US" sz="1800" spc="-1" strike="noStrike">
                <a:solidFill>
                  <a:srgbClr val="f5f5f5"/>
                </a:solidFill>
                <a:latin typeface="Calibri"/>
              </a:rPr>
              <a:t>Click to move the slide</a:t>
            </a:r>
            <a:endParaRPr b="0" lang="en-US" sz="1800" spc="-1" strike="noStrike">
              <a:solidFill>
                <a:srgbClr val="f5f5f5"/>
              </a:solidFill>
              <a:latin typeface="Calibri"/>
            </a:endParaRPr>
          </a:p>
        </p:txBody>
      </p:sp>
      <p:sp>
        <p:nvSpPr>
          <p:cNvPr id="229" name="PlaceHolder 2"/>
          <p:cNvSpPr>
            <a:spLocks noGrp="1"/>
          </p:cNvSpPr>
          <p:nvPr>
            <p:ph type="body"/>
          </p:nvPr>
        </p:nvSpPr>
        <p:spPr>
          <a:xfrm>
            <a:off x="756000" y="5078520"/>
            <a:ext cx="6047640" cy="4811040"/>
          </a:xfrm>
          <a:prstGeom prst="rect">
            <a:avLst/>
          </a:prstGeom>
        </p:spPr>
        <p:txBody>
          <a:bodyPr lIns="0" rIns="0" tIns="0" bIns="0">
            <a:noAutofit/>
          </a:bodyPr>
          <a:p>
            <a:r>
              <a:rPr b="0" lang="en-IN" sz="2000" spc="-1" strike="noStrike">
                <a:latin typeface="Arial"/>
              </a:rPr>
              <a:t>Click to edit the notes format</a:t>
            </a:r>
            <a:endParaRPr b="0" lang="en-IN" sz="2000" spc="-1" strike="noStrike">
              <a:latin typeface="Arial"/>
            </a:endParaRPr>
          </a:p>
        </p:txBody>
      </p:sp>
      <p:sp>
        <p:nvSpPr>
          <p:cNvPr id="230" name="PlaceHolder 3"/>
          <p:cNvSpPr>
            <a:spLocks noGrp="1"/>
          </p:cNvSpPr>
          <p:nvPr>
            <p:ph type="hdr"/>
          </p:nvPr>
        </p:nvSpPr>
        <p:spPr>
          <a:xfrm>
            <a:off x="0" y="0"/>
            <a:ext cx="3280680" cy="534240"/>
          </a:xfrm>
          <a:prstGeom prst="rect">
            <a:avLst/>
          </a:prstGeom>
        </p:spPr>
        <p:txBody>
          <a:bodyPr lIns="0" rIns="0" tIns="0" bIns="0">
            <a:noAutofit/>
          </a:bodyPr>
          <a:p>
            <a:r>
              <a:rPr b="0" lang="en-IN" sz="1400" spc="-1" strike="noStrike">
                <a:latin typeface="Times New Roman"/>
              </a:rPr>
              <a:t>&lt;header&gt;</a:t>
            </a:r>
            <a:endParaRPr b="0" lang="en-IN" sz="1400" spc="-1" strike="noStrike">
              <a:latin typeface="Times New Roman"/>
            </a:endParaRPr>
          </a:p>
        </p:txBody>
      </p:sp>
      <p:sp>
        <p:nvSpPr>
          <p:cNvPr id="231" name="PlaceHolder 4"/>
          <p:cNvSpPr>
            <a:spLocks noGrp="1"/>
          </p:cNvSpPr>
          <p:nvPr>
            <p:ph type="dt"/>
          </p:nvPr>
        </p:nvSpPr>
        <p:spPr>
          <a:xfrm>
            <a:off x="4278960" y="0"/>
            <a:ext cx="3280680" cy="534240"/>
          </a:xfrm>
          <a:prstGeom prst="rect">
            <a:avLst/>
          </a:prstGeom>
        </p:spPr>
        <p:txBody>
          <a:bodyPr lIns="0" rIns="0" tIns="0" bIns="0">
            <a:noAutofit/>
          </a:bodyPr>
          <a:p>
            <a:pPr algn="r"/>
            <a:r>
              <a:rPr b="0" lang="en-IN" sz="1400" spc="-1" strike="noStrike">
                <a:latin typeface="Times New Roman"/>
              </a:rPr>
              <a:t>&lt;date/time&gt;</a:t>
            </a:r>
            <a:endParaRPr b="0" lang="en-IN" sz="1400" spc="-1" strike="noStrike">
              <a:latin typeface="Times New Roman"/>
            </a:endParaRPr>
          </a:p>
        </p:txBody>
      </p:sp>
      <p:sp>
        <p:nvSpPr>
          <p:cNvPr id="232" name="PlaceHolder 5"/>
          <p:cNvSpPr>
            <a:spLocks noGrp="1"/>
          </p:cNvSpPr>
          <p:nvPr>
            <p:ph type="ftr"/>
          </p:nvPr>
        </p:nvSpPr>
        <p:spPr>
          <a:xfrm>
            <a:off x="0" y="10157400"/>
            <a:ext cx="3280680" cy="534240"/>
          </a:xfrm>
          <a:prstGeom prst="rect">
            <a:avLst/>
          </a:prstGeom>
        </p:spPr>
        <p:txBody>
          <a:bodyPr lIns="0" rIns="0" tIns="0" bIns="0" anchor="b">
            <a:noAutofit/>
          </a:bodyPr>
          <a:p>
            <a:r>
              <a:rPr b="0" lang="en-IN" sz="1400" spc="-1" strike="noStrike">
                <a:latin typeface="Times New Roman"/>
              </a:rPr>
              <a:t>&lt;footer&gt;</a:t>
            </a:r>
            <a:endParaRPr b="0" lang="en-IN" sz="1400" spc="-1" strike="noStrike">
              <a:latin typeface="Times New Roman"/>
            </a:endParaRPr>
          </a:p>
        </p:txBody>
      </p:sp>
      <p:sp>
        <p:nvSpPr>
          <p:cNvPr id="233"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88EBB7CB-9C04-43D9-9221-6F3EEA15A819}"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TextShape 1"/>
          <p:cNvSpPr txBox="1"/>
          <p:nvPr/>
        </p:nvSpPr>
        <p:spPr>
          <a:xfrm>
            <a:off x="3884760" y="8685360"/>
            <a:ext cx="2971440" cy="458280"/>
          </a:xfrm>
          <a:prstGeom prst="rect">
            <a:avLst/>
          </a:prstGeom>
          <a:noFill/>
          <a:ln>
            <a:noFill/>
          </a:ln>
        </p:spPr>
        <p:txBody>
          <a:bodyPr anchor="b">
            <a:noAutofit/>
          </a:bodyPr>
          <a:p>
            <a:pPr algn="r">
              <a:lnSpc>
                <a:spcPct val="93000"/>
              </a:lnSpc>
            </a:pPr>
            <a:fld id="{D7A79655-8EFC-481D-AD1A-834B58FBC7FA}" type="slidenum">
              <a:rPr b="0" lang="en-US" sz="1200" spc="-1" strike="noStrike">
                <a:solidFill>
                  <a:srgbClr val="000000"/>
                </a:solidFill>
                <a:latin typeface="Encode Sans Light"/>
                <a:ea typeface="Arial Unicode MS"/>
              </a:rPr>
              <a:t>&lt;number&gt;</a:t>
            </a:fld>
            <a:endParaRPr b="0" lang="en-IN" sz="1200" spc="-1" strike="noStrike">
              <a:latin typeface="Times New Roman"/>
            </a:endParaRPr>
          </a:p>
        </p:txBody>
      </p:sp>
      <p:sp>
        <p:nvSpPr>
          <p:cNvPr id="287" name="PlaceHolder 2"/>
          <p:cNvSpPr>
            <a:spLocks noGrp="1"/>
          </p:cNvSpPr>
          <p:nvPr>
            <p:ph type="sldImg"/>
          </p:nvPr>
        </p:nvSpPr>
        <p:spPr>
          <a:xfrm>
            <a:off x="533520" y="763560"/>
            <a:ext cx="6705360" cy="3771720"/>
          </a:xfrm>
          <a:prstGeom prst="rect">
            <a:avLst/>
          </a:prstGeom>
        </p:spPr>
      </p:sp>
      <p:sp>
        <p:nvSpPr>
          <p:cNvPr id="288" name="PlaceHolder 3"/>
          <p:cNvSpPr>
            <a:spLocks noGrp="1"/>
          </p:cNvSpPr>
          <p:nvPr>
            <p:ph type="body"/>
          </p:nvPr>
        </p:nvSpPr>
        <p:spPr>
          <a:xfrm>
            <a:off x="777960" y="4776840"/>
            <a:ext cx="6217920" cy="4525560"/>
          </a:xfrm>
          <a:prstGeom prst="rect">
            <a:avLst/>
          </a:prstGeom>
        </p:spPr>
        <p:txBody>
          <a:bodyPr anchor="ctr">
            <a:noAutofit/>
          </a:bodyPr>
          <a:p>
            <a:endParaRPr b="0" lang="en-IN" sz="20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TextShape 1"/>
          <p:cNvSpPr txBox="1"/>
          <p:nvPr/>
        </p:nvSpPr>
        <p:spPr>
          <a:xfrm>
            <a:off x="3884760" y="8685360"/>
            <a:ext cx="2971440" cy="458280"/>
          </a:xfrm>
          <a:prstGeom prst="rect">
            <a:avLst/>
          </a:prstGeom>
          <a:noFill/>
          <a:ln>
            <a:noFill/>
          </a:ln>
        </p:spPr>
        <p:txBody>
          <a:bodyPr anchor="b">
            <a:noAutofit/>
          </a:bodyPr>
          <a:p>
            <a:pPr algn="r">
              <a:lnSpc>
                <a:spcPct val="93000"/>
              </a:lnSpc>
            </a:pPr>
            <a:fld id="{1ECD7678-3707-4B60-A76F-A225AB511585}" type="slidenum">
              <a:rPr b="0" lang="en-US" sz="1200" spc="-1" strike="noStrike">
                <a:solidFill>
                  <a:srgbClr val="000000"/>
                </a:solidFill>
                <a:latin typeface="Encode Sans Light"/>
                <a:ea typeface="Arial Unicode MS"/>
              </a:rPr>
              <a:t>&lt;number&gt;</a:t>
            </a:fld>
            <a:endParaRPr b="0" lang="en-IN" sz="1200" spc="-1" strike="noStrike">
              <a:latin typeface="Times New Roman"/>
            </a:endParaRPr>
          </a:p>
        </p:txBody>
      </p:sp>
      <p:sp>
        <p:nvSpPr>
          <p:cNvPr id="290" name="PlaceHolder 2"/>
          <p:cNvSpPr>
            <a:spLocks noGrp="1"/>
          </p:cNvSpPr>
          <p:nvPr>
            <p:ph type="sldImg"/>
          </p:nvPr>
        </p:nvSpPr>
        <p:spPr>
          <a:xfrm>
            <a:off x="533520" y="763560"/>
            <a:ext cx="6705360" cy="3771720"/>
          </a:xfrm>
          <a:prstGeom prst="rect">
            <a:avLst/>
          </a:prstGeom>
        </p:spPr>
      </p:sp>
      <p:sp>
        <p:nvSpPr>
          <p:cNvPr id="291" name="PlaceHolder 3"/>
          <p:cNvSpPr>
            <a:spLocks noGrp="1"/>
          </p:cNvSpPr>
          <p:nvPr>
            <p:ph type="body"/>
          </p:nvPr>
        </p:nvSpPr>
        <p:spPr>
          <a:xfrm>
            <a:off x="777960" y="4776840"/>
            <a:ext cx="6217920" cy="4525560"/>
          </a:xfrm>
          <a:prstGeom prst="rect">
            <a:avLst/>
          </a:prstGeom>
        </p:spPr>
        <p:txBody>
          <a:bodyPr anchor="ctr">
            <a:noAutofit/>
          </a:bodyPr>
          <a:p>
            <a:endParaRPr b="0" lang="en-IN" sz="20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79"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81"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83"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8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8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8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90"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9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9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94"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9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9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98"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00"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01"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0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0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05"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06"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08"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09"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10"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11"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12"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13"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17"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1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2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2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4"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2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2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2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3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3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3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3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3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3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3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3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4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4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4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4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4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4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4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4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5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5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55"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5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5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6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2"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6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6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66"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68"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6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7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7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7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7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7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7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79"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8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81"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8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84"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8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8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87"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8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8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9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9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9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9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9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20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0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0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20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0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0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21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1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1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21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1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21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1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1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2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22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2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2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2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2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2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US" sz="1800" spc="-1" strike="noStrike">
              <a:solidFill>
                <a:srgbClr val="f5f5f5"/>
              </a:solidFill>
              <a:latin typeface="Calibri"/>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f5f5f5"/>
              </a:solidFill>
              <a:latin typeface="Encode Sans Light"/>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f5f5f5"/>
              </a:solidFill>
              <a:latin typeface="Encode Sans Light"/>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jpe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jpe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jpe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f5f5f5"/>
                </a:solidFill>
                <a:latin typeface="Calibri"/>
              </a:rPr>
              <a:t>Click to edit the title text format</a:t>
            </a:r>
            <a:endParaRPr b="0" lang="en-US" sz="1800" spc="-1" strike="noStrike">
              <a:solidFill>
                <a:srgbClr val="f5f5f5"/>
              </a:solidFill>
              <a:latin typeface="Calibri"/>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f5f5f5"/>
                </a:solidFill>
                <a:latin typeface="Encode Sans Light"/>
              </a:rPr>
              <a:t>Click to edit the outline text format</a:t>
            </a:r>
            <a:endParaRPr b="0" lang="en-US" sz="2800" spc="-1" strike="noStrike">
              <a:solidFill>
                <a:srgbClr val="f5f5f5"/>
              </a:solidFill>
              <a:latin typeface="Encode Sans Light"/>
            </a:endParaRPr>
          </a:p>
          <a:p>
            <a:pPr lvl="1" marL="864000" indent="-324000">
              <a:spcBef>
                <a:spcPts val="1134"/>
              </a:spcBef>
              <a:buClr>
                <a:srgbClr val="000000"/>
              </a:buClr>
              <a:buSzPct val="75000"/>
              <a:buFont typeface="Symbol" charset="2"/>
              <a:buChar char=""/>
            </a:pPr>
            <a:r>
              <a:rPr b="0" lang="en-US" sz="2000" spc="-1" strike="noStrike">
                <a:solidFill>
                  <a:srgbClr val="f5f5f5"/>
                </a:solidFill>
                <a:latin typeface="Encode Sans Light"/>
              </a:rPr>
              <a:t>Second Outline Level</a:t>
            </a:r>
            <a:endParaRPr b="0" lang="en-US" sz="2000" spc="-1" strike="noStrike">
              <a:solidFill>
                <a:srgbClr val="f5f5f5"/>
              </a:solidFill>
              <a:latin typeface="Encode Sans Light"/>
            </a:endParaRPr>
          </a:p>
          <a:p>
            <a:pPr lvl="2" marL="1296000" indent="-288000">
              <a:spcBef>
                <a:spcPts val="850"/>
              </a:spcBef>
              <a:buClr>
                <a:srgbClr val="000000"/>
              </a:buClr>
              <a:buSzPct val="45000"/>
              <a:buFont typeface="Wingdings" charset="2"/>
              <a:buChar char=""/>
            </a:pPr>
            <a:r>
              <a:rPr b="0" lang="en-US" sz="1800" spc="-1" strike="noStrike">
                <a:solidFill>
                  <a:srgbClr val="f5f5f5"/>
                </a:solidFill>
                <a:latin typeface="Encode Sans Light"/>
              </a:rPr>
              <a:t>Third Outline Level</a:t>
            </a:r>
            <a:endParaRPr b="0" lang="en-US" sz="1800" spc="-1" strike="noStrike">
              <a:solidFill>
                <a:srgbClr val="f5f5f5"/>
              </a:solidFill>
              <a:latin typeface="Encode Sans Light"/>
            </a:endParaRPr>
          </a:p>
          <a:p>
            <a:pPr lvl="3" marL="1728000" indent="-216000">
              <a:spcBef>
                <a:spcPts val="567"/>
              </a:spcBef>
              <a:buClr>
                <a:srgbClr val="000000"/>
              </a:buClr>
              <a:buSzPct val="75000"/>
              <a:buFont typeface="Symbol" charset="2"/>
              <a:buChar char=""/>
            </a:pPr>
            <a:r>
              <a:rPr b="0" lang="en-US" sz="1800" spc="-1" strike="noStrike">
                <a:solidFill>
                  <a:srgbClr val="f5f5f5"/>
                </a:solidFill>
                <a:latin typeface="Encode Sans Light"/>
              </a:rPr>
              <a:t>Fourth Outline Level</a:t>
            </a:r>
            <a:endParaRPr b="0" lang="en-US" sz="1800" spc="-1" strike="noStrike">
              <a:solidFill>
                <a:srgbClr val="f5f5f5"/>
              </a:solidFill>
              <a:latin typeface="Encode Sans Light"/>
            </a:endParaRPr>
          </a:p>
          <a:p>
            <a:pPr lvl="4" marL="2160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Fifth Outline Level</a:t>
            </a:r>
            <a:endParaRPr b="0" lang="en-US" sz="2000" spc="-1" strike="noStrike">
              <a:solidFill>
                <a:srgbClr val="f5f5f5"/>
              </a:solidFill>
              <a:latin typeface="Encode Sans Light"/>
            </a:endParaRPr>
          </a:p>
          <a:p>
            <a:pPr lvl="5" marL="2592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Sixth Outline Level</a:t>
            </a:r>
            <a:endParaRPr b="0" lang="en-US" sz="2000" spc="-1" strike="noStrike">
              <a:solidFill>
                <a:srgbClr val="f5f5f5"/>
              </a:solidFill>
              <a:latin typeface="Encode Sans Light"/>
            </a:endParaRPr>
          </a:p>
          <a:p>
            <a:pPr lvl="6" marL="3024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Seventh Outline Level</a:t>
            </a:r>
            <a:endParaRPr b="0" lang="en-US" sz="2000" spc="-1" strike="noStrike">
              <a:solidFill>
                <a:srgbClr val="f5f5f5"/>
              </a:solidFill>
              <a:latin typeface="Encode Sans Light"/>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f5f5f5"/>
                </a:solidFill>
                <a:latin typeface="Calibri"/>
              </a:rPr>
              <a:t>Click to edit the title text format</a:t>
            </a:r>
            <a:endParaRPr b="0" lang="en-US" sz="1800" spc="-1" strike="noStrike">
              <a:solidFill>
                <a:srgbClr val="f5f5f5"/>
              </a:solidFill>
              <a:latin typeface="Calibri"/>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f5f5f5"/>
                </a:solidFill>
                <a:latin typeface="Encode Sans Light"/>
              </a:rPr>
              <a:t>Click to edit the outline text format</a:t>
            </a:r>
            <a:endParaRPr b="0" lang="en-US" sz="2800" spc="-1" strike="noStrike">
              <a:solidFill>
                <a:srgbClr val="f5f5f5"/>
              </a:solidFill>
              <a:latin typeface="Encode Sans Light"/>
            </a:endParaRPr>
          </a:p>
          <a:p>
            <a:pPr lvl="1" marL="864000" indent="-324000">
              <a:spcBef>
                <a:spcPts val="1134"/>
              </a:spcBef>
              <a:buClr>
                <a:srgbClr val="000000"/>
              </a:buClr>
              <a:buSzPct val="75000"/>
              <a:buFont typeface="Symbol" charset="2"/>
              <a:buChar char=""/>
            </a:pPr>
            <a:r>
              <a:rPr b="0" lang="en-US" sz="2000" spc="-1" strike="noStrike">
                <a:solidFill>
                  <a:srgbClr val="f5f5f5"/>
                </a:solidFill>
                <a:latin typeface="Encode Sans Light"/>
              </a:rPr>
              <a:t>Second Outline Level</a:t>
            </a:r>
            <a:endParaRPr b="0" lang="en-US" sz="2000" spc="-1" strike="noStrike">
              <a:solidFill>
                <a:srgbClr val="f5f5f5"/>
              </a:solidFill>
              <a:latin typeface="Encode Sans Light"/>
            </a:endParaRPr>
          </a:p>
          <a:p>
            <a:pPr lvl="2" marL="1296000" indent="-288000">
              <a:spcBef>
                <a:spcPts val="850"/>
              </a:spcBef>
              <a:buClr>
                <a:srgbClr val="000000"/>
              </a:buClr>
              <a:buSzPct val="45000"/>
              <a:buFont typeface="Wingdings" charset="2"/>
              <a:buChar char=""/>
            </a:pPr>
            <a:r>
              <a:rPr b="0" lang="en-US" sz="1800" spc="-1" strike="noStrike">
                <a:solidFill>
                  <a:srgbClr val="f5f5f5"/>
                </a:solidFill>
                <a:latin typeface="Encode Sans Light"/>
              </a:rPr>
              <a:t>Third Outline Level</a:t>
            </a:r>
            <a:endParaRPr b="0" lang="en-US" sz="1800" spc="-1" strike="noStrike">
              <a:solidFill>
                <a:srgbClr val="f5f5f5"/>
              </a:solidFill>
              <a:latin typeface="Encode Sans Light"/>
            </a:endParaRPr>
          </a:p>
          <a:p>
            <a:pPr lvl="3" marL="1728000" indent="-216000">
              <a:spcBef>
                <a:spcPts val="567"/>
              </a:spcBef>
              <a:buClr>
                <a:srgbClr val="000000"/>
              </a:buClr>
              <a:buSzPct val="75000"/>
              <a:buFont typeface="Symbol" charset="2"/>
              <a:buChar char=""/>
            </a:pPr>
            <a:r>
              <a:rPr b="0" lang="en-US" sz="1800" spc="-1" strike="noStrike">
                <a:solidFill>
                  <a:srgbClr val="f5f5f5"/>
                </a:solidFill>
                <a:latin typeface="Encode Sans Light"/>
              </a:rPr>
              <a:t>Fourth Outline Level</a:t>
            </a:r>
            <a:endParaRPr b="0" lang="en-US" sz="1800" spc="-1" strike="noStrike">
              <a:solidFill>
                <a:srgbClr val="f5f5f5"/>
              </a:solidFill>
              <a:latin typeface="Encode Sans Light"/>
            </a:endParaRPr>
          </a:p>
          <a:p>
            <a:pPr lvl="4" marL="2160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Fifth Outline Level</a:t>
            </a:r>
            <a:endParaRPr b="0" lang="en-US" sz="2000" spc="-1" strike="noStrike">
              <a:solidFill>
                <a:srgbClr val="f5f5f5"/>
              </a:solidFill>
              <a:latin typeface="Encode Sans Light"/>
            </a:endParaRPr>
          </a:p>
          <a:p>
            <a:pPr lvl="5" marL="2592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Sixth Outline Level</a:t>
            </a:r>
            <a:endParaRPr b="0" lang="en-US" sz="2000" spc="-1" strike="noStrike">
              <a:solidFill>
                <a:srgbClr val="f5f5f5"/>
              </a:solidFill>
              <a:latin typeface="Encode Sans Light"/>
            </a:endParaRPr>
          </a:p>
          <a:p>
            <a:pPr lvl="6" marL="3024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Seventh Outline Level</a:t>
            </a:r>
            <a:endParaRPr b="0" lang="en-US" sz="2000" spc="-1" strike="noStrike">
              <a:solidFill>
                <a:srgbClr val="f5f5f5"/>
              </a:solidFill>
              <a:latin typeface="Encode Sans Light"/>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f5f5f5"/>
                </a:solidFill>
                <a:latin typeface="Calibri"/>
              </a:rPr>
              <a:t>Click to edit the title text format</a:t>
            </a:r>
            <a:endParaRPr b="0" lang="en-US" sz="1800" spc="-1" strike="noStrike">
              <a:solidFill>
                <a:srgbClr val="f5f5f5"/>
              </a:solidFill>
              <a:latin typeface="Calibri"/>
            </a:endParaRPr>
          </a:p>
        </p:txBody>
      </p:sp>
      <p:sp>
        <p:nvSpPr>
          <p:cNvPr id="77"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f5f5f5"/>
                </a:solidFill>
                <a:latin typeface="Encode Sans Light"/>
              </a:rPr>
              <a:t>Click to edit the outline text format</a:t>
            </a:r>
            <a:endParaRPr b="0" lang="en-US" sz="2800" spc="-1" strike="noStrike">
              <a:solidFill>
                <a:srgbClr val="f5f5f5"/>
              </a:solidFill>
              <a:latin typeface="Encode Sans Light"/>
            </a:endParaRPr>
          </a:p>
          <a:p>
            <a:pPr lvl="1" marL="864000" indent="-324000">
              <a:spcBef>
                <a:spcPts val="1134"/>
              </a:spcBef>
              <a:buClr>
                <a:srgbClr val="000000"/>
              </a:buClr>
              <a:buSzPct val="75000"/>
              <a:buFont typeface="Symbol" charset="2"/>
              <a:buChar char=""/>
            </a:pPr>
            <a:r>
              <a:rPr b="0" lang="en-US" sz="2000" spc="-1" strike="noStrike">
                <a:solidFill>
                  <a:srgbClr val="f5f5f5"/>
                </a:solidFill>
                <a:latin typeface="Encode Sans Light"/>
              </a:rPr>
              <a:t>Second Outline Level</a:t>
            </a:r>
            <a:endParaRPr b="0" lang="en-US" sz="2000" spc="-1" strike="noStrike">
              <a:solidFill>
                <a:srgbClr val="f5f5f5"/>
              </a:solidFill>
              <a:latin typeface="Encode Sans Light"/>
            </a:endParaRPr>
          </a:p>
          <a:p>
            <a:pPr lvl="2" marL="1296000" indent="-288000">
              <a:spcBef>
                <a:spcPts val="850"/>
              </a:spcBef>
              <a:buClr>
                <a:srgbClr val="000000"/>
              </a:buClr>
              <a:buSzPct val="45000"/>
              <a:buFont typeface="Wingdings" charset="2"/>
              <a:buChar char=""/>
            </a:pPr>
            <a:r>
              <a:rPr b="0" lang="en-US" sz="1800" spc="-1" strike="noStrike">
                <a:solidFill>
                  <a:srgbClr val="f5f5f5"/>
                </a:solidFill>
                <a:latin typeface="Encode Sans Light"/>
              </a:rPr>
              <a:t>Third Outline Level</a:t>
            </a:r>
            <a:endParaRPr b="0" lang="en-US" sz="1800" spc="-1" strike="noStrike">
              <a:solidFill>
                <a:srgbClr val="f5f5f5"/>
              </a:solidFill>
              <a:latin typeface="Encode Sans Light"/>
            </a:endParaRPr>
          </a:p>
          <a:p>
            <a:pPr lvl="3" marL="1728000" indent="-216000">
              <a:spcBef>
                <a:spcPts val="567"/>
              </a:spcBef>
              <a:buClr>
                <a:srgbClr val="000000"/>
              </a:buClr>
              <a:buSzPct val="75000"/>
              <a:buFont typeface="Symbol" charset="2"/>
              <a:buChar char=""/>
            </a:pPr>
            <a:r>
              <a:rPr b="0" lang="en-US" sz="1800" spc="-1" strike="noStrike">
                <a:solidFill>
                  <a:srgbClr val="f5f5f5"/>
                </a:solidFill>
                <a:latin typeface="Encode Sans Light"/>
              </a:rPr>
              <a:t>Fourth Outline Level</a:t>
            </a:r>
            <a:endParaRPr b="0" lang="en-US" sz="1800" spc="-1" strike="noStrike">
              <a:solidFill>
                <a:srgbClr val="f5f5f5"/>
              </a:solidFill>
              <a:latin typeface="Encode Sans Light"/>
            </a:endParaRPr>
          </a:p>
          <a:p>
            <a:pPr lvl="4" marL="2160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Fifth Outline Level</a:t>
            </a:r>
            <a:endParaRPr b="0" lang="en-US" sz="2000" spc="-1" strike="noStrike">
              <a:solidFill>
                <a:srgbClr val="f5f5f5"/>
              </a:solidFill>
              <a:latin typeface="Encode Sans Light"/>
            </a:endParaRPr>
          </a:p>
          <a:p>
            <a:pPr lvl="5" marL="2592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Sixth Outline Level</a:t>
            </a:r>
            <a:endParaRPr b="0" lang="en-US" sz="2000" spc="-1" strike="noStrike">
              <a:solidFill>
                <a:srgbClr val="f5f5f5"/>
              </a:solidFill>
              <a:latin typeface="Encode Sans Light"/>
            </a:endParaRPr>
          </a:p>
          <a:p>
            <a:pPr lvl="6" marL="3024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Seventh Outline Level</a:t>
            </a:r>
            <a:endParaRPr b="0" lang="en-US" sz="2000" spc="-1" strike="noStrike">
              <a:solidFill>
                <a:srgbClr val="f5f5f5"/>
              </a:solidFill>
              <a:latin typeface="Encode Sans Light"/>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114"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f5f5f5"/>
                </a:solidFill>
                <a:latin typeface="Calibri"/>
              </a:rPr>
              <a:t>Click to edit the title text format</a:t>
            </a:r>
            <a:endParaRPr b="0" lang="en-US" sz="1800" spc="-1" strike="noStrike">
              <a:solidFill>
                <a:srgbClr val="f5f5f5"/>
              </a:solidFill>
              <a:latin typeface="Calibri"/>
            </a:endParaRPr>
          </a:p>
        </p:txBody>
      </p:sp>
      <p:sp>
        <p:nvSpPr>
          <p:cNvPr id="115"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f5f5f5"/>
                </a:solidFill>
                <a:latin typeface="Encode Sans Light"/>
              </a:rPr>
              <a:t>Click to edit the outline text format</a:t>
            </a:r>
            <a:endParaRPr b="0" lang="en-US" sz="2800" spc="-1" strike="noStrike">
              <a:solidFill>
                <a:srgbClr val="f5f5f5"/>
              </a:solidFill>
              <a:latin typeface="Encode Sans Light"/>
            </a:endParaRPr>
          </a:p>
          <a:p>
            <a:pPr lvl="1" marL="864000" indent="-324000">
              <a:spcBef>
                <a:spcPts val="1134"/>
              </a:spcBef>
              <a:buClr>
                <a:srgbClr val="000000"/>
              </a:buClr>
              <a:buSzPct val="75000"/>
              <a:buFont typeface="Symbol" charset="2"/>
              <a:buChar char=""/>
            </a:pPr>
            <a:r>
              <a:rPr b="0" lang="en-US" sz="2000" spc="-1" strike="noStrike">
                <a:solidFill>
                  <a:srgbClr val="f5f5f5"/>
                </a:solidFill>
                <a:latin typeface="Encode Sans Light"/>
              </a:rPr>
              <a:t>Second Outline Level</a:t>
            </a:r>
            <a:endParaRPr b="0" lang="en-US" sz="2000" spc="-1" strike="noStrike">
              <a:solidFill>
                <a:srgbClr val="f5f5f5"/>
              </a:solidFill>
              <a:latin typeface="Encode Sans Light"/>
            </a:endParaRPr>
          </a:p>
          <a:p>
            <a:pPr lvl="2" marL="1296000" indent="-288000">
              <a:spcBef>
                <a:spcPts val="850"/>
              </a:spcBef>
              <a:buClr>
                <a:srgbClr val="000000"/>
              </a:buClr>
              <a:buSzPct val="45000"/>
              <a:buFont typeface="Wingdings" charset="2"/>
              <a:buChar char=""/>
            </a:pPr>
            <a:r>
              <a:rPr b="0" lang="en-US" sz="1800" spc="-1" strike="noStrike">
                <a:solidFill>
                  <a:srgbClr val="f5f5f5"/>
                </a:solidFill>
                <a:latin typeface="Encode Sans Light"/>
              </a:rPr>
              <a:t>Third Outline Level</a:t>
            </a:r>
            <a:endParaRPr b="0" lang="en-US" sz="1800" spc="-1" strike="noStrike">
              <a:solidFill>
                <a:srgbClr val="f5f5f5"/>
              </a:solidFill>
              <a:latin typeface="Encode Sans Light"/>
            </a:endParaRPr>
          </a:p>
          <a:p>
            <a:pPr lvl="3" marL="1728000" indent="-216000">
              <a:spcBef>
                <a:spcPts val="567"/>
              </a:spcBef>
              <a:buClr>
                <a:srgbClr val="000000"/>
              </a:buClr>
              <a:buSzPct val="75000"/>
              <a:buFont typeface="Symbol" charset="2"/>
              <a:buChar char=""/>
            </a:pPr>
            <a:r>
              <a:rPr b="0" lang="en-US" sz="1800" spc="-1" strike="noStrike">
                <a:solidFill>
                  <a:srgbClr val="f5f5f5"/>
                </a:solidFill>
                <a:latin typeface="Encode Sans Light"/>
              </a:rPr>
              <a:t>Fourth Outline Level</a:t>
            </a:r>
            <a:endParaRPr b="0" lang="en-US" sz="1800" spc="-1" strike="noStrike">
              <a:solidFill>
                <a:srgbClr val="f5f5f5"/>
              </a:solidFill>
              <a:latin typeface="Encode Sans Light"/>
            </a:endParaRPr>
          </a:p>
          <a:p>
            <a:pPr lvl="4" marL="2160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Fifth Outline Level</a:t>
            </a:r>
            <a:endParaRPr b="0" lang="en-US" sz="2000" spc="-1" strike="noStrike">
              <a:solidFill>
                <a:srgbClr val="f5f5f5"/>
              </a:solidFill>
              <a:latin typeface="Encode Sans Light"/>
            </a:endParaRPr>
          </a:p>
          <a:p>
            <a:pPr lvl="5" marL="2592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Sixth Outline Level</a:t>
            </a:r>
            <a:endParaRPr b="0" lang="en-US" sz="2000" spc="-1" strike="noStrike">
              <a:solidFill>
                <a:srgbClr val="f5f5f5"/>
              </a:solidFill>
              <a:latin typeface="Encode Sans Light"/>
            </a:endParaRPr>
          </a:p>
          <a:p>
            <a:pPr lvl="6" marL="3024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Seventh Outline Level</a:t>
            </a:r>
            <a:endParaRPr b="0" lang="en-US" sz="2000" spc="-1" strike="noStrike">
              <a:solidFill>
                <a:srgbClr val="f5f5f5"/>
              </a:solidFill>
              <a:latin typeface="Encode Sans Light"/>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f5f5f5"/>
                </a:solidFill>
                <a:latin typeface="Calibri"/>
              </a:rPr>
              <a:t>Click to edit the title text format</a:t>
            </a:r>
            <a:endParaRPr b="0" lang="en-US" sz="1800" spc="-1" strike="noStrike">
              <a:solidFill>
                <a:srgbClr val="f5f5f5"/>
              </a:solidFill>
              <a:latin typeface="Calibri"/>
            </a:endParaRPr>
          </a:p>
        </p:txBody>
      </p:sp>
      <p:sp>
        <p:nvSpPr>
          <p:cNvPr id="153"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f5f5f5"/>
                </a:solidFill>
                <a:latin typeface="Encode Sans Light"/>
              </a:rPr>
              <a:t>Click to edit the outline text format</a:t>
            </a:r>
            <a:endParaRPr b="0" lang="en-US" sz="2800" spc="-1" strike="noStrike">
              <a:solidFill>
                <a:srgbClr val="f5f5f5"/>
              </a:solidFill>
              <a:latin typeface="Encode Sans Light"/>
            </a:endParaRPr>
          </a:p>
          <a:p>
            <a:pPr lvl="1" marL="864000" indent="-324000">
              <a:spcBef>
                <a:spcPts val="1134"/>
              </a:spcBef>
              <a:buClr>
                <a:srgbClr val="000000"/>
              </a:buClr>
              <a:buSzPct val="75000"/>
              <a:buFont typeface="Symbol" charset="2"/>
              <a:buChar char=""/>
            </a:pPr>
            <a:r>
              <a:rPr b="0" lang="en-US" sz="2000" spc="-1" strike="noStrike">
                <a:solidFill>
                  <a:srgbClr val="f5f5f5"/>
                </a:solidFill>
                <a:latin typeface="Encode Sans Light"/>
              </a:rPr>
              <a:t>Second Outline Level</a:t>
            </a:r>
            <a:endParaRPr b="0" lang="en-US" sz="2000" spc="-1" strike="noStrike">
              <a:solidFill>
                <a:srgbClr val="f5f5f5"/>
              </a:solidFill>
              <a:latin typeface="Encode Sans Light"/>
            </a:endParaRPr>
          </a:p>
          <a:p>
            <a:pPr lvl="2" marL="1296000" indent="-288000">
              <a:spcBef>
                <a:spcPts val="850"/>
              </a:spcBef>
              <a:buClr>
                <a:srgbClr val="000000"/>
              </a:buClr>
              <a:buSzPct val="45000"/>
              <a:buFont typeface="Wingdings" charset="2"/>
              <a:buChar char=""/>
            </a:pPr>
            <a:r>
              <a:rPr b="0" lang="en-US" sz="1800" spc="-1" strike="noStrike">
                <a:solidFill>
                  <a:srgbClr val="f5f5f5"/>
                </a:solidFill>
                <a:latin typeface="Encode Sans Light"/>
              </a:rPr>
              <a:t>Third Outline Level</a:t>
            </a:r>
            <a:endParaRPr b="0" lang="en-US" sz="1800" spc="-1" strike="noStrike">
              <a:solidFill>
                <a:srgbClr val="f5f5f5"/>
              </a:solidFill>
              <a:latin typeface="Encode Sans Light"/>
            </a:endParaRPr>
          </a:p>
          <a:p>
            <a:pPr lvl="3" marL="1728000" indent="-216000">
              <a:spcBef>
                <a:spcPts val="567"/>
              </a:spcBef>
              <a:buClr>
                <a:srgbClr val="000000"/>
              </a:buClr>
              <a:buSzPct val="75000"/>
              <a:buFont typeface="Symbol" charset="2"/>
              <a:buChar char=""/>
            </a:pPr>
            <a:r>
              <a:rPr b="0" lang="en-US" sz="1800" spc="-1" strike="noStrike">
                <a:solidFill>
                  <a:srgbClr val="f5f5f5"/>
                </a:solidFill>
                <a:latin typeface="Encode Sans Light"/>
              </a:rPr>
              <a:t>Fourth Outline Level</a:t>
            </a:r>
            <a:endParaRPr b="0" lang="en-US" sz="1800" spc="-1" strike="noStrike">
              <a:solidFill>
                <a:srgbClr val="f5f5f5"/>
              </a:solidFill>
              <a:latin typeface="Encode Sans Light"/>
            </a:endParaRPr>
          </a:p>
          <a:p>
            <a:pPr lvl="4" marL="2160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Fifth Outline Level</a:t>
            </a:r>
            <a:endParaRPr b="0" lang="en-US" sz="2000" spc="-1" strike="noStrike">
              <a:solidFill>
                <a:srgbClr val="f5f5f5"/>
              </a:solidFill>
              <a:latin typeface="Encode Sans Light"/>
            </a:endParaRPr>
          </a:p>
          <a:p>
            <a:pPr lvl="5" marL="2592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Sixth Outline Level</a:t>
            </a:r>
            <a:endParaRPr b="0" lang="en-US" sz="2000" spc="-1" strike="noStrike">
              <a:solidFill>
                <a:srgbClr val="f5f5f5"/>
              </a:solidFill>
              <a:latin typeface="Encode Sans Light"/>
            </a:endParaRPr>
          </a:p>
          <a:p>
            <a:pPr lvl="6" marL="3024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Seventh Outline Level</a:t>
            </a:r>
            <a:endParaRPr b="0" lang="en-US" sz="2000" spc="-1" strike="noStrike">
              <a:solidFill>
                <a:srgbClr val="f5f5f5"/>
              </a:solidFill>
              <a:latin typeface="Encode Sans Light"/>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f5f5f5"/>
                </a:solidFill>
                <a:latin typeface="Calibri"/>
              </a:rPr>
              <a:t>Click to edit the title text format</a:t>
            </a:r>
            <a:endParaRPr b="0" lang="en-US" sz="1800" spc="-1" strike="noStrike">
              <a:solidFill>
                <a:srgbClr val="f5f5f5"/>
              </a:solidFill>
              <a:latin typeface="Calibri"/>
            </a:endParaRPr>
          </a:p>
        </p:txBody>
      </p:sp>
      <p:sp>
        <p:nvSpPr>
          <p:cNvPr id="19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f5f5f5"/>
                </a:solidFill>
                <a:latin typeface="Encode Sans Light"/>
              </a:rPr>
              <a:t>Click to edit the outline text format</a:t>
            </a:r>
            <a:endParaRPr b="0" lang="en-US" sz="2800" spc="-1" strike="noStrike">
              <a:solidFill>
                <a:srgbClr val="f5f5f5"/>
              </a:solidFill>
              <a:latin typeface="Encode Sans Light"/>
            </a:endParaRPr>
          </a:p>
          <a:p>
            <a:pPr lvl="1" marL="864000" indent="-324000">
              <a:spcBef>
                <a:spcPts val="1134"/>
              </a:spcBef>
              <a:buClr>
                <a:srgbClr val="000000"/>
              </a:buClr>
              <a:buSzPct val="75000"/>
              <a:buFont typeface="Symbol" charset="2"/>
              <a:buChar char=""/>
            </a:pPr>
            <a:r>
              <a:rPr b="0" lang="en-US" sz="2000" spc="-1" strike="noStrike">
                <a:solidFill>
                  <a:srgbClr val="f5f5f5"/>
                </a:solidFill>
                <a:latin typeface="Encode Sans Light"/>
              </a:rPr>
              <a:t>Second Outline Level</a:t>
            </a:r>
            <a:endParaRPr b="0" lang="en-US" sz="2000" spc="-1" strike="noStrike">
              <a:solidFill>
                <a:srgbClr val="f5f5f5"/>
              </a:solidFill>
              <a:latin typeface="Encode Sans Light"/>
            </a:endParaRPr>
          </a:p>
          <a:p>
            <a:pPr lvl="2" marL="1296000" indent="-288000">
              <a:spcBef>
                <a:spcPts val="850"/>
              </a:spcBef>
              <a:buClr>
                <a:srgbClr val="000000"/>
              </a:buClr>
              <a:buSzPct val="45000"/>
              <a:buFont typeface="Wingdings" charset="2"/>
              <a:buChar char=""/>
            </a:pPr>
            <a:r>
              <a:rPr b="0" lang="en-US" sz="1800" spc="-1" strike="noStrike">
                <a:solidFill>
                  <a:srgbClr val="f5f5f5"/>
                </a:solidFill>
                <a:latin typeface="Encode Sans Light"/>
              </a:rPr>
              <a:t>Third Outline Level</a:t>
            </a:r>
            <a:endParaRPr b="0" lang="en-US" sz="1800" spc="-1" strike="noStrike">
              <a:solidFill>
                <a:srgbClr val="f5f5f5"/>
              </a:solidFill>
              <a:latin typeface="Encode Sans Light"/>
            </a:endParaRPr>
          </a:p>
          <a:p>
            <a:pPr lvl="3" marL="1728000" indent="-216000">
              <a:spcBef>
                <a:spcPts val="567"/>
              </a:spcBef>
              <a:buClr>
                <a:srgbClr val="000000"/>
              </a:buClr>
              <a:buSzPct val="75000"/>
              <a:buFont typeface="Symbol" charset="2"/>
              <a:buChar char=""/>
            </a:pPr>
            <a:r>
              <a:rPr b="0" lang="en-US" sz="1800" spc="-1" strike="noStrike">
                <a:solidFill>
                  <a:srgbClr val="f5f5f5"/>
                </a:solidFill>
                <a:latin typeface="Encode Sans Light"/>
              </a:rPr>
              <a:t>Fourth Outline Level</a:t>
            </a:r>
            <a:endParaRPr b="0" lang="en-US" sz="1800" spc="-1" strike="noStrike">
              <a:solidFill>
                <a:srgbClr val="f5f5f5"/>
              </a:solidFill>
              <a:latin typeface="Encode Sans Light"/>
            </a:endParaRPr>
          </a:p>
          <a:p>
            <a:pPr lvl="4" marL="2160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Fifth Outline Level</a:t>
            </a:r>
            <a:endParaRPr b="0" lang="en-US" sz="2000" spc="-1" strike="noStrike">
              <a:solidFill>
                <a:srgbClr val="f5f5f5"/>
              </a:solidFill>
              <a:latin typeface="Encode Sans Light"/>
            </a:endParaRPr>
          </a:p>
          <a:p>
            <a:pPr lvl="5" marL="2592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Sixth Outline Level</a:t>
            </a:r>
            <a:endParaRPr b="0" lang="en-US" sz="2000" spc="-1" strike="noStrike">
              <a:solidFill>
                <a:srgbClr val="f5f5f5"/>
              </a:solidFill>
              <a:latin typeface="Encode Sans Light"/>
            </a:endParaRPr>
          </a:p>
          <a:p>
            <a:pPr lvl="6" marL="3024000" indent="-216000">
              <a:spcBef>
                <a:spcPts val="283"/>
              </a:spcBef>
              <a:buClr>
                <a:srgbClr val="000000"/>
              </a:buClr>
              <a:buSzPct val="45000"/>
              <a:buFont typeface="Wingdings" charset="2"/>
              <a:buChar char=""/>
            </a:pPr>
            <a:r>
              <a:rPr b="0" lang="en-US" sz="2000" spc="-1" strike="noStrike">
                <a:solidFill>
                  <a:srgbClr val="f5f5f5"/>
                </a:solidFill>
                <a:latin typeface="Encode Sans Light"/>
              </a:rPr>
              <a:t>Seventh Outline Level</a:t>
            </a:r>
            <a:endParaRPr b="0" lang="en-US" sz="2000" spc="-1" strike="noStrike">
              <a:solidFill>
                <a:srgbClr val="f5f5f5"/>
              </a:solidFill>
              <a:latin typeface="Encode Sans Light"/>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image" Target="../media/image11.jpeg"/><Relationship Id="rId3" Type="http://schemas.openxmlformats.org/officeDocument/2006/relationships/image" Target="../media/image12.jpeg"/><Relationship Id="rId4"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image" Target="../media/image9.jpe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CustomShape 1"/>
          <p:cNvSpPr/>
          <p:nvPr/>
        </p:nvSpPr>
        <p:spPr>
          <a:xfrm>
            <a:off x="1541520" y="72000"/>
            <a:ext cx="9282600" cy="2121480"/>
          </a:xfrm>
          <a:prstGeom prst="rect">
            <a:avLst/>
          </a:prstGeom>
          <a:noFill/>
          <a:ln>
            <a:noFill/>
          </a:ln>
        </p:spPr>
        <p:style>
          <a:lnRef idx="0"/>
          <a:fillRef idx="0"/>
          <a:effectRef idx="0"/>
          <a:fontRef idx="minor"/>
        </p:style>
        <p:txBody>
          <a:bodyPr lIns="90000" rIns="90000" tIns="45000" bIns="45000" anchor="b">
            <a:spAutoFit/>
          </a:bodyPr>
          <a:p>
            <a:pPr algn="ctr">
              <a:lnSpc>
                <a:spcPts val="7999"/>
              </a:lnSpc>
            </a:pPr>
            <a:r>
              <a:rPr b="0" lang="en-US" sz="6000" spc="-1" strike="noStrike">
                <a:solidFill>
                  <a:srgbClr val="202020"/>
                </a:solidFill>
                <a:latin typeface="Bahnschrift SemiBold"/>
                <a:ea typeface="Lato Medium"/>
              </a:rPr>
              <a:t>Decentralized Judging System</a:t>
            </a:r>
            <a:endParaRPr b="0" lang="en-IN" sz="6000" spc="-1" strike="noStrike">
              <a:latin typeface="Arial"/>
            </a:endParaRPr>
          </a:p>
        </p:txBody>
      </p:sp>
      <p:sp>
        <p:nvSpPr>
          <p:cNvPr id="235" name="CustomShape 2"/>
          <p:cNvSpPr/>
          <p:nvPr/>
        </p:nvSpPr>
        <p:spPr>
          <a:xfrm>
            <a:off x="9816120" y="4596480"/>
            <a:ext cx="475128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IN" sz="1800" spc="-1" strike="noStrike">
                <a:solidFill>
                  <a:srgbClr val="f5f5f5"/>
                </a:solidFill>
                <a:latin typeface="Calibri"/>
              </a:rPr>
              <a:t>RACHIT SRIVASTAVA</a:t>
            </a:r>
            <a:endParaRPr b="0" lang="en-IN" sz="1800" spc="-1" strike="noStrike">
              <a:latin typeface="Arial"/>
            </a:endParaRPr>
          </a:p>
          <a:p>
            <a:pPr>
              <a:lnSpc>
                <a:spcPct val="100000"/>
              </a:lnSpc>
            </a:pPr>
            <a:r>
              <a:rPr b="0" lang="en-IN" sz="1800" spc="-1" strike="noStrike">
                <a:solidFill>
                  <a:srgbClr val="f5f5f5"/>
                </a:solidFill>
                <a:latin typeface="Calibri"/>
              </a:rPr>
              <a:t>APOORV LATHEY</a:t>
            </a:r>
            <a:endParaRPr b="0" lang="en-IN" sz="1800" spc="-1" strike="noStrike">
              <a:latin typeface="Arial"/>
            </a:endParaRPr>
          </a:p>
          <a:p>
            <a:pPr>
              <a:lnSpc>
                <a:spcPct val="100000"/>
              </a:lnSpc>
            </a:pPr>
            <a:endParaRPr b="0" lang="en-IN" sz="1800" spc="-1" strike="noStrike">
              <a:latin typeface="Arial"/>
            </a:endParaRPr>
          </a:p>
        </p:txBody>
      </p:sp>
      <p:sp>
        <p:nvSpPr>
          <p:cNvPr id="236" name="CustomShape 3"/>
          <p:cNvSpPr/>
          <p:nvPr/>
        </p:nvSpPr>
        <p:spPr>
          <a:xfrm>
            <a:off x="8494920" y="3739680"/>
            <a:ext cx="3602520" cy="6390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IN" sz="3600" spc="-1" strike="noStrike">
                <a:solidFill>
                  <a:srgbClr val="202020"/>
                </a:solidFill>
                <a:latin typeface="Bahnschrift SemiBold"/>
              </a:rPr>
              <a:t>Bit Rebels</a:t>
            </a:r>
            <a:endParaRPr b="0" lang="en-IN" sz="3600" spc="-1" strike="noStrike">
              <a:latin typeface="Arial"/>
            </a:endParaRPr>
          </a:p>
        </p:txBody>
      </p:sp>
      <p:pic>
        <p:nvPicPr>
          <p:cNvPr id="237" name="Picture 4" descr=""/>
          <p:cNvPicPr/>
          <p:nvPr/>
        </p:nvPicPr>
        <p:blipFill>
          <a:blip r:embed="rId1"/>
          <a:stretch/>
        </p:blipFill>
        <p:spPr>
          <a:xfrm>
            <a:off x="277200" y="2517840"/>
            <a:ext cx="7473240" cy="373644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310680" y="354960"/>
            <a:ext cx="11540520" cy="15519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IN" sz="4800" spc="-1" strike="noStrike">
                <a:solidFill>
                  <a:srgbClr val="f5f5f5"/>
                </a:solidFill>
                <a:latin typeface="Calibri"/>
              </a:rPr>
              <a:t>INFRASTRUCTURE ALREADY AVAILABLE</a:t>
            </a:r>
            <a:endParaRPr b="0" lang="en-IN" sz="4800" spc="-1" strike="noStrike">
              <a:latin typeface="Arial"/>
            </a:endParaRPr>
          </a:p>
        </p:txBody>
      </p:sp>
      <p:pic>
        <p:nvPicPr>
          <p:cNvPr id="279" name="Picture 4" descr=""/>
          <p:cNvPicPr/>
          <p:nvPr/>
        </p:nvPicPr>
        <p:blipFill>
          <a:blip r:embed="rId1"/>
          <a:stretch/>
        </p:blipFill>
        <p:spPr>
          <a:xfrm>
            <a:off x="870120" y="1199880"/>
            <a:ext cx="3223800" cy="2145240"/>
          </a:xfrm>
          <a:prstGeom prst="rect">
            <a:avLst/>
          </a:prstGeom>
          <a:ln>
            <a:noFill/>
          </a:ln>
        </p:spPr>
      </p:pic>
      <p:pic>
        <p:nvPicPr>
          <p:cNvPr id="280" name="Picture 6" descr=""/>
          <p:cNvPicPr/>
          <p:nvPr/>
        </p:nvPicPr>
        <p:blipFill>
          <a:blip r:embed="rId2"/>
          <a:stretch/>
        </p:blipFill>
        <p:spPr>
          <a:xfrm>
            <a:off x="7134120" y="1199880"/>
            <a:ext cx="3235680" cy="2145240"/>
          </a:xfrm>
          <a:prstGeom prst="rect">
            <a:avLst/>
          </a:prstGeom>
          <a:ln>
            <a:noFill/>
          </a:ln>
        </p:spPr>
      </p:pic>
      <p:pic>
        <p:nvPicPr>
          <p:cNvPr id="281" name="Picture 8" descr=""/>
          <p:cNvPicPr/>
          <p:nvPr/>
        </p:nvPicPr>
        <p:blipFill>
          <a:blip r:embed="rId3"/>
          <a:stretch/>
        </p:blipFill>
        <p:spPr>
          <a:xfrm>
            <a:off x="3710520" y="3608280"/>
            <a:ext cx="4065840" cy="304920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2" name="CustomShape 1"/>
          <p:cNvSpPr/>
          <p:nvPr/>
        </p:nvSpPr>
        <p:spPr>
          <a:xfrm>
            <a:off x="1213920" y="785520"/>
            <a:ext cx="9988920" cy="3014280"/>
          </a:xfrm>
          <a:prstGeom prst="rect">
            <a:avLst/>
          </a:prstGeom>
          <a:noFill/>
          <a:ln>
            <a:noFill/>
          </a:ln>
        </p:spPr>
        <p:style>
          <a:lnRef idx="0"/>
          <a:fillRef idx="0"/>
          <a:effectRef idx="0"/>
          <a:fontRef idx="minor"/>
        </p:style>
        <p:txBody>
          <a:bodyPr lIns="90000" rIns="90000" tIns="45000" bIns="45000">
            <a:spAutoFit/>
          </a:bodyPr>
          <a:p>
            <a:pPr algn="just">
              <a:lnSpc>
                <a:spcPct val="100000"/>
              </a:lnSpc>
            </a:pPr>
            <a:r>
              <a:rPr b="1" lang="en-US" sz="3200" spc="-1" strike="noStrike">
                <a:solidFill>
                  <a:srgbClr val="404040"/>
                </a:solidFill>
                <a:latin typeface="Encode Sans Light"/>
                <a:ea typeface="Lato Light"/>
              </a:rPr>
              <a:t>“</a:t>
            </a:r>
            <a:r>
              <a:rPr b="1" lang="en-US" sz="3200" spc="-1" strike="noStrike">
                <a:solidFill>
                  <a:srgbClr val="404040"/>
                </a:solidFill>
                <a:latin typeface="Encode Sans Light"/>
                <a:ea typeface="Lato Light"/>
              </a:rPr>
              <a:t>SECTION 228-A OF THE INDIAN PENAL CODE MAKES DISCLOSURE OF IDENTITY OF A VICTIM IN SEXUAL ASSAULT CASES A PUNISHABLE CRIME, WHICH DETERS THE MEDIA FROM TAKING THE NAME PUBLICILY”</a:t>
            </a:r>
            <a:endParaRPr b="0" lang="en-IN" sz="3200" spc="-1" strike="noStrike">
              <a:latin typeface="Arial"/>
            </a:endParaRPr>
          </a:p>
        </p:txBody>
      </p:sp>
      <p:sp>
        <p:nvSpPr>
          <p:cNvPr id="283" name="CustomShape 2"/>
          <p:cNvSpPr/>
          <p:nvPr/>
        </p:nvSpPr>
        <p:spPr>
          <a:xfrm>
            <a:off x="1101240" y="154440"/>
            <a:ext cx="9561240" cy="69984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en-US" sz="4000" spc="-1" strike="noStrike">
                <a:solidFill>
                  <a:srgbClr val="ffffff"/>
                </a:solidFill>
                <a:latin typeface="Abril Fatface"/>
                <a:ea typeface="Nunito Bold"/>
              </a:rPr>
              <a:t>A BIG RELIEF TO RAPE VICTIMS</a:t>
            </a:r>
            <a:endParaRPr b="0" lang="en-IN" sz="4000" spc="-1" strike="noStrike">
              <a:latin typeface="Arial"/>
            </a:endParaRPr>
          </a:p>
        </p:txBody>
      </p:sp>
      <p:sp>
        <p:nvSpPr>
          <p:cNvPr id="284" name="CustomShape 3"/>
          <p:cNvSpPr/>
          <p:nvPr/>
        </p:nvSpPr>
        <p:spPr>
          <a:xfrm>
            <a:off x="1101240" y="2847960"/>
            <a:ext cx="10890360" cy="5451480"/>
          </a:xfrm>
          <a:prstGeom prst="rect">
            <a:avLst/>
          </a:prstGeom>
          <a:noFill/>
          <a:ln>
            <a:noFill/>
          </a:ln>
        </p:spPr>
        <p:style>
          <a:lnRef idx="0"/>
          <a:fillRef idx="0"/>
          <a:effectRef idx="0"/>
          <a:fontRef idx="minor"/>
        </p:style>
        <p:txBody>
          <a:bodyPr lIns="90000" rIns="90000" tIns="45000" bIns="45000">
            <a:spAutoFit/>
          </a:bodyPr>
          <a:p>
            <a:pPr marL="514440" indent="-514080" algn="just">
              <a:lnSpc>
                <a:spcPct val="100000"/>
              </a:lnSpc>
              <a:buClr>
                <a:srgbClr val="404040"/>
              </a:buClr>
              <a:buFont typeface="StarSymbol"/>
              <a:buAutoNum type="arabicParenR"/>
            </a:pPr>
            <a:r>
              <a:rPr b="1" lang="en-IN" sz="3200" spc="-1" strike="noStrike">
                <a:solidFill>
                  <a:srgbClr val="404040"/>
                </a:solidFill>
                <a:latin typeface="Calibri"/>
              </a:rPr>
              <a:t>THE DECISION OF GIVING THE ACCESS OF NAME AND FACE OF THE VICTIM WILL BE TAKEN BY THE JUDGE. </a:t>
            </a:r>
            <a:endParaRPr b="0" lang="en-IN" sz="3200" spc="-1" strike="noStrike">
              <a:latin typeface="Arial"/>
            </a:endParaRPr>
          </a:p>
          <a:p>
            <a:pPr algn="just">
              <a:lnSpc>
                <a:spcPct val="100000"/>
              </a:lnSpc>
            </a:pPr>
            <a:endParaRPr b="0" lang="en-IN" sz="3200" spc="-1" strike="noStrike">
              <a:latin typeface="Arial"/>
            </a:endParaRPr>
          </a:p>
          <a:p>
            <a:pPr algn="just">
              <a:lnSpc>
                <a:spcPct val="100000"/>
              </a:lnSpc>
            </a:pPr>
            <a:r>
              <a:rPr b="1" lang="en-IN" sz="3200" spc="-1" strike="noStrike">
                <a:solidFill>
                  <a:srgbClr val="404040"/>
                </a:solidFill>
                <a:latin typeface="Calibri"/>
              </a:rPr>
              <a:t>2) THE POLICE FIR AND THE MEDICAL REPORT WILL BE        AVAILABLE PRIOR TO THE JUDGES.</a:t>
            </a:r>
            <a:endParaRPr b="0" lang="en-IN" sz="3200" spc="-1" strike="noStrike">
              <a:latin typeface="Arial"/>
            </a:endParaRPr>
          </a:p>
          <a:p>
            <a:pPr algn="just">
              <a:lnSpc>
                <a:spcPct val="100000"/>
              </a:lnSpc>
            </a:pPr>
            <a:endParaRPr b="0" lang="en-IN" sz="3200" spc="-1" strike="noStrike">
              <a:latin typeface="Arial"/>
            </a:endParaRPr>
          </a:p>
          <a:p>
            <a:pPr algn="just">
              <a:lnSpc>
                <a:spcPct val="100000"/>
              </a:lnSpc>
            </a:pPr>
            <a:r>
              <a:rPr b="1" lang="en-IN" sz="3200" spc="-1" strike="noStrike">
                <a:solidFill>
                  <a:srgbClr val="404040"/>
                </a:solidFill>
                <a:latin typeface="Calibri"/>
              </a:rPr>
              <a:t>3) IT WILL PREVENT POLITICISATION OF ANY SORT OF SUCH HENIOUS CRIMES.</a:t>
            </a:r>
            <a:endParaRPr b="0" lang="en-IN" sz="3200" spc="-1" strike="noStrike">
              <a:latin typeface="Arial"/>
            </a:endParaRPr>
          </a:p>
          <a:p>
            <a:pPr algn="just">
              <a:lnSpc>
                <a:spcPct val="100000"/>
              </a:lnSpc>
            </a:pP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85" name="Picture 4" descr=""/>
          <p:cNvPicPr/>
          <p:nvPr/>
        </p:nvPicPr>
        <p:blipFill>
          <a:blip r:embed="rId1"/>
          <a:stretch/>
        </p:blipFill>
        <p:spPr>
          <a:xfrm>
            <a:off x="-417240" y="636120"/>
            <a:ext cx="12191760" cy="6638760"/>
          </a:xfrm>
          <a:prstGeom prst="rect">
            <a:avLst/>
          </a:prstGeom>
          <a:ln>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5333400" y="736200"/>
            <a:ext cx="1524960" cy="31230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9900" spc="-1" strike="noStrike">
                <a:solidFill>
                  <a:srgbClr val="404040"/>
                </a:solidFill>
                <a:latin typeface="Abril Fatface"/>
              </a:rPr>
              <a:t>“</a:t>
            </a:r>
            <a:endParaRPr b="0" lang="en-IN" sz="19900" spc="-1" strike="noStrike">
              <a:latin typeface="Arial"/>
            </a:endParaRPr>
          </a:p>
        </p:txBody>
      </p:sp>
      <p:sp>
        <p:nvSpPr>
          <p:cNvPr id="239" name="CustomShape 2"/>
          <p:cNvSpPr/>
          <p:nvPr/>
        </p:nvSpPr>
        <p:spPr>
          <a:xfrm>
            <a:off x="1572480" y="2408760"/>
            <a:ext cx="9046800" cy="17362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5400" spc="-1" strike="noStrike">
                <a:solidFill>
                  <a:srgbClr val="404040"/>
                </a:solidFill>
                <a:latin typeface="Abril Fatface"/>
                <a:ea typeface="Nunito Bold"/>
              </a:rPr>
              <a:t>JUSTICE DELAYED IS JUSTICE DENIED</a:t>
            </a:r>
            <a:endParaRPr b="0" lang="en-IN" sz="5400" spc="-1" strike="noStrike">
              <a:latin typeface="Arial"/>
            </a:endParaRPr>
          </a:p>
        </p:txBody>
      </p:sp>
      <p:sp>
        <p:nvSpPr>
          <p:cNvPr id="240" name="CustomShape 3"/>
          <p:cNvSpPr/>
          <p:nvPr/>
        </p:nvSpPr>
        <p:spPr>
          <a:xfrm>
            <a:off x="5165280" y="4163040"/>
            <a:ext cx="1488600" cy="3123000"/>
          </a:xfrm>
          <a:prstGeom prst="rect">
            <a:avLst/>
          </a:prstGeom>
          <a:noFill/>
          <a:ln>
            <a:noFill/>
          </a:ln>
        </p:spPr>
        <p:style>
          <a:lnRef idx="0"/>
          <a:fillRef idx="0"/>
          <a:effectRef idx="0"/>
          <a:fontRef idx="minor"/>
        </p:style>
        <p:txBody>
          <a:bodyPr wrap="none" lIns="90000" rIns="90000" tIns="45000" bIns="45000">
            <a:spAutoFit/>
          </a:bodyPr>
          <a:p>
            <a:pPr algn="ctr">
              <a:lnSpc>
                <a:spcPct val="100000"/>
              </a:lnSpc>
            </a:pPr>
            <a:r>
              <a:rPr b="0" lang="en-US" sz="19900" spc="-1" strike="noStrike">
                <a:solidFill>
                  <a:srgbClr val="404040"/>
                </a:solidFill>
                <a:latin typeface="Abril Fatface"/>
              </a:rPr>
              <a:t>”</a:t>
            </a:r>
            <a:endParaRPr b="0" lang="en-IN" sz="199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41" name="Picture 3" descr=""/>
          <p:cNvPicPr/>
          <p:nvPr/>
        </p:nvPicPr>
        <p:blipFill>
          <a:blip r:embed="rId1"/>
          <a:stretch/>
        </p:blipFill>
        <p:spPr>
          <a:xfrm>
            <a:off x="840240" y="163440"/>
            <a:ext cx="10324800" cy="4663080"/>
          </a:xfrm>
          <a:prstGeom prst="rect">
            <a:avLst/>
          </a:prstGeom>
          <a:ln>
            <a:noFill/>
          </a:ln>
        </p:spPr>
      </p:pic>
      <p:pic>
        <p:nvPicPr>
          <p:cNvPr id="242" name="Picture 5" descr=""/>
          <p:cNvPicPr/>
          <p:nvPr/>
        </p:nvPicPr>
        <p:blipFill>
          <a:blip r:embed="rId2"/>
          <a:stretch/>
        </p:blipFill>
        <p:spPr>
          <a:xfrm>
            <a:off x="451440" y="4849920"/>
            <a:ext cx="11102040" cy="1897200"/>
          </a:xfrm>
          <a:prstGeom prst="rect">
            <a:avLst/>
          </a:prstGeom>
          <a:ln>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3" name="CustomShape 1"/>
          <p:cNvSpPr/>
          <p:nvPr/>
        </p:nvSpPr>
        <p:spPr>
          <a:xfrm>
            <a:off x="2301120" y="3722040"/>
            <a:ext cx="5361840" cy="1004040"/>
          </a:xfrm>
          <a:prstGeom prst="rect">
            <a:avLst/>
          </a:prstGeom>
          <a:noFill/>
          <a:ln>
            <a:noFill/>
          </a:ln>
        </p:spPr>
        <p:style>
          <a:lnRef idx="0"/>
          <a:fillRef idx="0"/>
          <a:effectRef idx="0"/>
          <a:fontRef idx="minor"/>
        </p:style>
        <p:txBody>
          <a:bodyPr lIns="90000" rIns="90000" tIns="45000" bIns="45000">
            <a:spAutoFit/>
          </a:bodyPr>
          <a:p>
            <a:pPr>
              <a:lnSpc>
                <a:spcPts val="3600"/>
              </a:lnSpc>
            </a:pPr>
            <a:r>
              <a:rPr b="0" lang="en-US" sz="2600" spc="-1" strike="noStrike">
                <a:solidFill>
                  <a:srgbClr val="f5f5f5"/>
                </a:solidFill>
                <a:latin typeface="Encode Sans Light"/>
                <a:ea typeface="Lato Light"/>
              </a:rPr>
              <a:t>SAVING MONEY OF THE TAXPAYER</a:t>
            </a:r>
            <a:endParaRPr b="0" lang="en-IN" sz="2600" spc="-1" strike="noStrike">
              <a:latin typeface="Arial"/>
            </a:endParaRPr>
          </a:p>
        </p:txBody>
      </p:sp>
      <p:sp>
        <p:nvSpPr>
          <p:cNvPr id="244" name="CustomShape 2"/>
          <p:cNvSpPr/>
          <p:nvPr/>
        </p:nvSpPr>
        <p:spPr>
          <a:xfrm>
            <a:off x="2312640" y="2522880"/>
            <a:ext cx="5927400" cy="546840"/>
          </a:xfrm>
          <a:prstGeom prst="rect">
            <a:avLst/>
          </a:prstGeom>
          <a:noFill/>
          <a:ln>
            <a:noFill/>
          </a:ln>
        </p:spPr>
        <p:style>
          <a:lnRef idx="0"/>
          <a:fillRef idx="0"/>
          <a:effectRef idx="0"/>
          <a:fontRef idx="minor"/>
        </p:style>
        <p:txBody>
          <a:bodyPr lIns="90000" rIns="90000" tIns="45000" bIns="45000">
            <a:spAutoFit/>
          </a:bodyPr>
          <a:p>
            <a:pPr>
              <a:lnSpc>
                <a:spcPts val="3600"/>
              </a:lnSpc>
            </a:pPr>
            <a:r>
              <a:rPr b="0" lang="en-US" sz="2600" spc="-1" strike="noStrike">
                <a:solidFill>
                  <a:srgbClr val="f5f5f5"/>
                </a:solidFill>
                <a:latin typeface="Encode Sans Light"/>
                <a:ea typeface="Lato Light"/>
              </a:rPr>
              <a:t>NO POLITICAL INTERFERENCE</a:t>
            </a:r>
            <a:endParaRPr b="0" lang="en-IN" sz="2600" spc="-1" strike="noStrike">
              <a:latin typeface="Arial"/>
            </a:endParaRPr>
          </a:p>
        </p:txBody>
      </p:sp>
      <p:sp>
        <p:nvSpPr>
          <p:cNvPr id="245" name="CustomShape 3"/>
          <p:cNvSpPr/>
          <p:nvPr/>
        </p:nvSpPr>
        <p:spPr>
          <a:xfrm>
            <a:off x="2312640" y="3044880"/>
            <a:ext cx="5419440" cy="1004040"/>
          </a:xfrm>
          <a:prstGeom prst="rect">
            <a:avLst/>
          </a:prstGeom>
          <a:noFill/>
          <a:ln>
            <a:noFill/>
          </a:ln>
        </p:spPr>
        <p:style>
          <a:lnRef idx="0"/>
          <a:fillRef idx="0"/>
          <a:effectRef idx="0"/>
          <a:fontRef idx="minor"/>
        </p:style>
        <p:txBody>
          <a:bodyPr lIns="90000" rIns="90000" tIns="45000" bIns="45000">
            <a:spAutoFit/>
          </a:bodyPr>
          <a:p>
            <a:pPr>
              <a:lnSpc>
                <a:spcPts val="3600"/>
              </a:lnSpc>
            </a:pPr>
            <a:r>
              <a:rPr b="0" lang="en-US" sz="2600" spc="-1" strike="noStrike">
                <a:solidFill>
                  <a:srgbClr val="f5f5f5"/>
                </a:solidFill>
                <a:latin typeface="Encode Sans Light"/>
                <a:ea typeface="Lato Light"/>
              </a:rPr>
              <a:t>PROTECTION OF LIFE OF WITNESS</a:t>
            </a:r>
            <a:endParaRPr b="0" lang="en-IN" sz="2600" spc="-1" strike="noStrike">
              <a:latin typeface="Arial"/>
            </a:endParaRPr>
          </a:p>
        </p:txBody>
      </p:sp>
      <p:sp>
        <p:nvSpPr>
          <p:cNvPr id="246" name="CustomShape 4"/>
          <p:cNvSpPr/>
          <p:nvPr/>
        </p:nvSpPr>
        <p:spPr>
          <a:xfrm>
            <a:off x="3292200" y="549360"/>
            <a:ext cx="5607360" cy="173484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4400" spc="-1" strike="noStrike">
                <a:solidFill>
                  <a:srgbClr val="ffffff"/>
                </a:solidFill>
                <a:latin typeface="Abril Fatface"/>
                <a:ea typeface="Nunito Bold"/>
              </a:rPr>
              <a:t>Our Solution</a:t>
            </a:r>
            <a:endParaRPr b="0" lang="en-IN" sz="4400" spc="-1" strike="noStrike">
              <a:latin typeface="Arial"/>
            </a:endParaRPr>
          </a:p>
          <a:p>
            <a:pPr algn="ctr">
              <a:lnSpc>
                <a:spcPct val="100000"/>
              </a:lnSpc>
            </a:pPr>
            <a:r>
              <a:rPr b="0" lang="en-US" sz="3200" spc="-1" strike="noStrike">
                <a:solidFill>
                  <a:srgbClr val="ffffff"/>
                </a:solidFill>
                <a:latin typeface="Abril Fatface"/>
                <a:ea typeface="Nunito Bold"/>
              </a:rPr>
              <a:t>JUSTICE AT YOUR DOORSTEP</a:t>
            </a:r>
            <a:endParaRPr b="0" lang="en-IN" sz="3200" spc="-1" strike="noStrike">
              <a:latin typeface="Arial"/>
            </a:endParaRPr>
          </a:p>
        </p:txBody>
      </p:sp>
      <p:sp>
        <p:nvSpPr>
          <p:cNvPr id="247" name="CustomShape 5"/>
          <p:cNvSpPr/>
          <p:nvPr/>
        </p:nvSpPr>
        <p:spPr>
          <a:xfrm>
            <a:off x="1954440" y="2678400"/>
            <a:ext cx="215640" cy="2156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48" name="CustomShape 6"/>
          <p:cNvSpPr/>
          <p:nvPr/>
        </p:nvSpPr>
        <p:spPr>
          <a:xfrm>
            <a:off x="1944720" y="3236040"/>
            <a:ext cx="215640" cy="215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249" name="CustomShape 7"/>
          <p:cNvSpPr/>
          <p:nvPr/>
        </p:nvSpPr>
        <p:spPr>
          <a:xfrm>
            <a:off x="1962720" y="3904920"/>
            <a:ext cx="215640" cy="21564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250" name="CustomShape 8"/>
          <p:cNvSpPr/>
          <p:nvPr/>
        </p:nvSpPr>
        <p:spPr>
          <a:xfrm>
            <a:off x="1954440" y="4448880"/>
            <a:ext cx="215640" cy="215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251" name="CustomShape 9"/>
          <p:cNvSpPr/>
          <p:nvPr/>
        </p:nvSpPr>
        <p:spPr>
          <a:xfrm>
            <a:off x="2369880" y="4250880"/>
            <a:ext cx="5361840" cy="546840"/>
          </a:xfrm>
          <a:prstGeom prst="rect">
            <a:avLst/>
          </a:prstGeom>
          <a:noFill/>
          <a:ln>
            <a:noFill/>
          </a:ln>
        </p:spPr>
        <p:style>
          <a:lnRef idx="0"/>
          <a:fillRef idx="0"/>
          <a:effectRef idx="0"/>
          <a:fontRef idx="minor"/>
        </p:style>
        <p:txBody>
          <a:bodyPr lIns="90000" rIns="90000" tIns="45000" bIns="45000">
            <a:spAutoFit/>
          </a:bodyPr>
          <a:p>
            <a:pPr>
              <a:lnSpc>
                <a:spcPts val="3600"/>
              </a:lnSpc>
            </a:pPr>
            <a:r>
              <a:rPr b="0" lang="en-US" sz="2600" spc="-1" strike="noStrike">
                <a:solidFill>
                  <a:srgbClr val="f5f5f5"/>
                </a:solidFill>
                <a:latin typeface="Encode Sans Light"/>
                <a:ea typeface="Lato Light"/>
              </a:rPr>
              <a:t>IMPROVING INDIAN JUDICIARY</a:t>
            </a:r>
            <a:endParaRPr b="0" lang="en-IN" sz="2600" spc="-1" strike="noStrike">
              <a:latin typeface="Arial"/>
            </a:endParaRPr>
          </a:p>
        </p:txBody>
      </p:sp>
      <p:sp>
        <p:nvSpPr>
          <p:cNvPr id="252" name="CustomShape 10"/>
          <p:cNvSpPr/>
          <p:nvPr/>
        </p:nvSpPr>
        <p:spPr>
          <a:xfrm>
            <a:off x="1935000" y="4986720"/>
            <a:ext cx="215640" cy="215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253" name="CustomShape 11"/>
          <p:cNvSpPr/>
          <p:nvPr/>
        </p:nvSpPr>
        <p:spPr>
          <a:xfrm>
            <a:off x="2369880" y="4831200"/>
            <a:ext cx="5361840" cy="1004040"/>
          </a:xfrm>
          <a:prstGeom prst="rect">
            <a:avLst/>
          </a:prstGeom>
          <a:noFill/>
          <a:ln>
            <a:noFill/>
          </a:ln>
        </p:spPr>
        <p:style>
          <a:lnRef idx="0"/>
          <a:fillRef idx="0"/>
          <a:effectRef idx="0"/>
          <a:fontRef idx="minor"/>
        </p:style>
        <p:txBody>
          <a:bodyPr lIns="90000" rIns="90000" tIns="45000" bIns="45000">
            <a:spAutoFit/>
          </a:bodyPr>
          <a:p>
            <a:pPr>
              <a:lnSpc>
                <a:spcPts val="3600"/>
              </a:lnSpc>
            </a:pPr>
            <a:r>
              <a:rPr b="0" lang="en-US" sz="2600" spc="-1" strike="noStrike">
                <a:solidFill>
                  <a:srgbClr val="f5f5f5"/>
                </a:solidFill>
                <a:latin typeface="Encode Sans Light"/>
                <a:ea typeface="Lato Light"/>
              </a:rPr>
              <a:t>A STEP TOWARDS DIGITAL INDIA</a:t>
            </a:r>
            <a:endParaRPr b="0" lang="en-IN" sz="26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4" name="CustomShape 1"/>
          <p:cNvSpPr/>
          <p:nvPr/>
        </p:nvSpPr>
        <p:spPr>
          <a:xfrm>
            <a:off x="2140920" y="568080"/>
            <a:ext cx="8069400" cy="69984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1" lang="en-IN" sz="4000" spc="-1" strike="noStrike">
                <a:solidFill>
                  <a:srgbClr val="404040"/>
                </a:solidFill>
                <a:latin typeface="Calibri"/>
              </a:rPr>
              <a:t>SECURED IMPLEMENTATION</a:t>
            </a:r>
            <a:endParaRPr b="0" lang="en-IN" sz="4000" spc="-1" strike="noStrike">
              <a:latin typeface="Arial"/>
            </a:endParaRPr>
          </a:p>
        </p:txBody>
      </p:sp>
      <p:sp>
        <p:nvSpPr>
          <p:cNvPr id="255" name="CustomShape 2"/>
          <p:cNvSpPr/>
          <p:nvPr/>
        </p:nvSpPr>
        <p:spPr>
          <a:xfrm>
            <a:off x="-1040760" y="2086200"/>
            <a:ext cx="14220360" cy="411372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IN" sz="2400" spc="-1" strike="noStrike">
                <a:solidFill>
                  <a:srgbClr val="f5f5f5"/>
                </a:solidFill>
                <a:latin typeface="Calibri"/>
              </a:rPr>
              <a:t>    </a:t>
            </a:r>
            <a:r>
              <a:rPr b="0" lang="en-IN" sz="2400" spc="-1" strike="noStrike">
                <a:solidFill>
                  <a:srgbClr val="f5f5f5"/>
                </a:solidFill>
                <a:latin typeface="Calibri"/>
              </a:rPr>
              <a:t>OUR  SYSTEM UTLIZES THE LIVEPEER PROTOCOL FOR VIDEO CONFERENCING.</a:t>
            </a:r>
            <a:endParaRPr b="0" lang="en-IN" sz="2400" spc="-1" strike="noStrike">
              <a:latin typeface="Arial"/>
            </a:endParaRPr>
          </a:p>
          <a:p>
            <a:pPr>
              <a:lnSpc>
                <a:spcPct val="100000"/>
              </a:lnSpc>
            </a:pPr>
            <a:endParaRPr b="0" lang="en-IN" sz="2400" spc="-1" strike="noStrike">
              <a:latin typeface="Arial"/>
            </a:endParaRPr>
          </a:p>
          <a:p>
            <a:pPr>
              <a:lnSpc>
                <a:spcPct val="100000"/>
              </a:lnSpc>
            </a:pPr>
            <a:r>
              <a:rPr b="0" lang="en-IN" sz="2400" spc="-1" strike="noStrike">
                <a:solidFill>
                  <a:srgbClr val="f5f5f5"/>
                </a:solidFill>
                <a:latin typeface="Calibri"/>
              </a:rPr>
              <a:t>   </a:t>
            </a:r>
            <a:r>
              <a:rPr b="0" lang="en-IN" sz="2400" spc="-1" strike="noStrike">
                <a:solidFill>
                  <a:srgbClr val="f5f5f5"/>
                </a:solidFill>
                <a:latin typeface="Calibri"/>
              </a:rPr>
              <a:t>EVIDENCE IS STORED BY UTILIZING IPFS AND FILECOIN, HENCE SECURELY ENCYPTED AND</a:t>
            </a:r>
            <a:endParaRPr b="0" lang="en-IN" sz="2400" spc="-1" strike="noStrike">
              <a:latin typeface="Arial"/>
            </a:endParaRPr>
          </a:p>
          <a:p>
            <a:pPr>
              <a:lnSpc>
                <a:spcPct val="100000"/>
              </a:lnSpc>
            </a:pPr>
            <a:r>
              <a:rPr b="0" lang="en-IN" sz="2400" spc="-1" strike="noStrike">
                <a:solidFill>
                  <a:srgbClr val="f5f5f5"/>
                </a:solidFill>
                <a:latin typeface="Calibri"/>
              </a:rPr>
              <a:t>SAFE FROM MANIPULATION.</a:t>
            </a:r>
            <a:endParaRPr b="0" lang="en-IN" sz="2400" spc="-1" strike="noStrike">
              <a:latin typeface="Arial"/>
            </a:endParaRPr>
          </a:p>
          <a:p>
            <a:pPr>
              <a:lnSpc>
                <a:spcPct val="100000"/>
              </a:lnSpc>
            </a:pPr>
            <a:endParaRPr b="0" lang="en-IN" sz="2400" spc="-1" strike="noStrike">
              <a:latin typeface="Arial"/>
            </a:endParaRPr>
          </a:p>
          <a:p>
            <a:pPr>
              <a:lnSpc>
                <a:spcPct val="100000"/>
              </a:lnSpc>
            </a:pPr>
            <a:r>
              <a:rPr b="0" lang="en-US" sz="2400" spc="-1" strike="noStrike">
                <a:solidFill>
                  <a:srgbClr val="f5f5f5"/>
                </a:solidFill>
                <a:latin typeface="Calibri"/>
              </a:rPr>
              <a:t>Court fees from suspect &amp; victim put in contract &amp; deposited to Aave. Whoever wins gets</a:t>
            </a:r>
            <a:endParaRPr b="0" lang="en-IN" sz="2400" spc="-1" strike="noStrike">
              <a:latin typeface="Arial"/>
            </a:endParaRPr>
          </a:p>
          <a:p>
            <a:pPr>
              <a:lnSpc>
                <a:spcPct val="100000"/>
              </a:lnSpc>
            </a:pPr>
            <a:r>
              <a:rPr b="0" lang="en-US" sz="2400" spc="-1" strike="noStrike">
                <a:solidFill>
                  <a:srgbClr val="f5f5f5"/>
                </a:solidFill>
                <a:latin typeface="Calibri"/>
              </a:rPr>
              <a:t> </a:t>
            </a:r>
            <a:r>
              <a:rPr b="0" lang="en-US" sz="2400" spc="-1" strike="noStrike">
                <a:solidFill>
                  <a:srgbClr val="f5f5f5"/>
                </a:solidFill>
                <a:latin typeface="Calibri"/>
              </a:rPr>
              <a:t>the interest accumulated. Court gets paid only when case ended </a:t>
            </a:r>
            <a:r>
              <a:rPr b="0" lang="en-IN" sz="2400" spc="-1" strike="noStrike">
                <a:solidFill>
                  <a:srgbClr val="f5f5f5"/>
                </a:solidFill>
                <a:latin typeface="Calibri"/>
              </a:rPr>
              <a:t>.</a:t>
            </a:r>
            <a:endParaRPr b="0" lang="en-IN" sz="2400" spc="-1" strike="noStrike">
              <a:latin typeface="Arial"/>
            </a:endParaRPr>
          </a:p>
          <a:p>
            <a:pPr>
              <a:lnSpc>
                <a:spcPct val="100000"/>
              </a:lnSpc>
            </a:pPr>
            <a:endParaRPr b="0" lang="en-IN" sz="2400" spc="-1" strike="noStrike">
              <a:latin typeface="Arial"/>
            </a:endParaRPr>
          </a:p>
          <a:p>
            <a:pPr>
              <a:lnSpc>
                <a:spcPct val="100000"/>
              </a:lnSpc>
            </a:pPr>
            <a:endParaRPr b="0" lang="en-IN" sz="2400" spc="-1" strike="noStrike">
              <a:latin typeface="Arial"/>
            </a:endParaRPr>
          </a:p>
          <a:p>
            <a:pPr>
              <a:lnSpc>
                <a:spcPct val="100000"/>
              </a:lnSpc>
            </a:pPr>
            <a:r>
              <a:rPr b="0" lang="en-US" sz="2400" spc="-1" strike="noStrike">
                <a:solidFill>
                  <a:srgbClr val="f5f5f5"/>
                </a:solidFill>
                <a:latin typeface="Calibri"/>
              </a:rPr>
              <a:t>NuCypher → Encrypt sensitive info/evidences accessible to specific parties only</a:t>
            </a:r>
            <a:endParaRPr b="0" lang="en-IN" sz="2400" spc="-1" strike="noStrike">
              <a:latin typeface="Arial"/>
            </a:endParaRPr>
          </a:p>
          <a:p>
            <a:pPr>
              <a:lnSpc>
                <a:spcPct val="100000"/>
              </a:lnSpc>
            </a:pPr>
            <a:r>
              <a:rPr b="0" lang="en-US" sz="2400" spc="-1" strike="noStrike">
                <a:solidFill>
                  <a:srgbClr val="f5f5f5"/>
                </a:solidFill>
                <a:latin typeface="Calibri"/>
              </a:rPr>
              <a:t> </a:t>
            </a:r>
            <a:r>
              <a:rPr b="0" lang="en-US" sz="2400" spc="-1" strike="noStrike">
                <a:solidFill>
                  <a:srgbClr val="f5f5f5"/>
                </a:solidFill>
                <a:latin typeface="Calibri"/>
              </a:rPr>
              <a:t>(lawyers, judge</a:t>
            </a:r>
            <a:endParaRPr b="0" lang="en-IN" sz="2400" spc="-1" strike="noStrike">
              <a:latin typeface="Arial"/>
            </a:endParaRPr>
          </a:p>
        </p:txBody>
      </p:sp>
      <p:sp>
        <p:nvSpPr>
          <p:cNvPr id="256" name="CustomShape 3"/>
          <p:cNvSpPr/>
          <p:nvPr/>
        </p:nvSpPr>
        <p:spPr>
          <a:xfrm>
            <a:off x="254160" y="2222640"/>
            <a:ext cx="215640" cy="2156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57" name="CustomShape 4"/>
          <p:cNvSpPr/>
          <p:nvPr/>
        </p:nvSpPr>
        <p:spPr>
          <a:xfrm>
            <a:off x="255600" y="2934360"/>
            <a:ext cx="215640" cy="2156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58" name="CustomShape 5"/>
          <p:cNvSpPr/>
          <p:nvPr/>
        </p:nvSpPr>
        <p:spPr>
          <a:xfrm>
            <a:off x="283680" y="4089960"/>
            <a:ext cx="215640" cy="2156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59" name="CustomShape 6"/>
          <p:cNvSpPr/>
          <p:nvPr/>
        </p:nvSpPr>
        <p:spPr>
          <a:xfrm>
            <a:off x="301320" y="5483880"/>
            <a:ext cx="215640" cy="2156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1094760" y="1311120"/>
            <a:ext cx="11096640" cy="2375640"/>
          </a:xfrm>
          <a:prstGeom prst="rect">
            <a:avLst/>
          </a:prstGeom>
          <a:noFill/>
          <a:ln>
            <a:noFill/>
          </a:ln>
        </p:spPr>
        <p:style>
          <a:lnRef idx="0"/>
          <a:fillRef idx="0"/>
          <a:effectRef idx="0"/>
          <a:fontRef idx="minor"/>
        </p:style>
        <p:txBody>
          <a:bodyPr lIns="90000" rIns="90000" tIns="45000" bIns="45000">
            <a:spAutoFit/>
          </a:bodyPr>
          <a:p>
            <a:pPr>
              <a:lnSpc>
                <a:spcPts val="3600"/>
              </a:lnSpc>
            </a:pPr>
            <a:r>
              <a:rPr b="0" lang="en-US" sz="2600" spc="-1" strike="noStrike">
                <a:solidFill>
                  <a:srgbClr val="f5f5f5"/>
                </a:solidFill>
                <a:latin typeface="Encode Sans Light"/>
                <a:ea typeface="Lato Light"/>
              </a:rPr>
              <a:t>Witnesses Related To Criminal Cases  Can Go To The Nearby District Or High Court Where E-court Rooms Are Already In Place Or To The It Cell Of The District Magistrate’s Office, And Indian Embassy In Case Of Foreign Nationals After Getting It Approved By The Judge.</a:t>
            </a:r>
            <a:endParaRPr b="0" lang="en-IN" sz="2600" spc="-1" strike="noStrike">
              <a:latin typeface="Arial"/>
            </a:endParaRPr>
          </a:p>
        </p:txBody>
      </p:sp>
      <p:sp>
        <p:nvSpPr>
          <p:cNvPr id="261" name="CustomShape 2"/>
          <p:cNvSpPr/>
          <p:nvPr/>
        </p:nvSpPr>
        <p:spPr>
          <a:xfrm>
            <a:off x="1183680" y="3476160"/>
            <a:ext cx="5419440" cy="1004040"/>
          </a:xfrm>
          <a:prstGeom prst="rect">
            <a:avLst/>
          </a:prstGeom>
          <a:noFill/>
          <a:ln>
            <a:noFill/>
          </a:ln>
        </p:spPr>
        <p:style>
          <a:lnRef idx="0"/>
          <a:fillRef idx="0"/>
          <a:effectRef idx="0"/>
          <a:fontRef idx="minor"/>
        </p:style>
        <p:txBody>
          <a:bodyPr lIns="90000" rIns="90000" tIns="45000" bIns="45000">
            <a:spAutoFit/>
          </a:bodyPr>
          <a:p>
            <a:pPr>
              <a:lnSpc>
                <a:spcPts val="3600"/>
              </a:lnSpc>
            </a:pPr>
            <a:r>
              <a:rPr b="0" lang="en-US" sz="2600" spc="-1" strike="noStrike">
                <a:solidFill>
                  <a:srgbClr val="f5f5f5"/>
                </a:solidFill>
                <a:latin typeface="Encode Sans Light"/>
                <a:ea typeface="Lato Light"/>
              </a:rPr>
              <a:t>Civil Cases can be handled from home.</a:t>
            </a:r>
            <a:endParaRPr b="0" lang="en-IN" sz="2600" spc="-1" strike="noStrike">
              <a:latin typeface="Arial"/>
            </a:endParaRPr>
          </a:p>
        </p:txBody>
      </p:sp>
      <p:sp>
        <p:nvSpPr>
          <p:cNvPr id="262" name="CustomShape 3"/>
          <p:cNvSpPr/>
          <p:nvPr/>
        </p:nvSpPr>
        <p:spPr>
          <a:xfrm>
            <a:off x="3292200" y="549360"/>
            <a:ext cx="5607360" cy="7606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4400" spc="-1" strike="noStrike">
                <a:solidFill>
                  <a:srgbClr val="ffffff"/>
                </a:solidFill>
                <a:latin typeface="Abril Fatface"/>
                <a:ea typeface="Nunito Bold"/>
              </a:rPr>
              <a:t>Internet Reliability</a:t>
            </a:r>
            <a:endParaRPr b="0" lang="en-IN" sz="4400" spc="-1" strike="noStrike">
              <a:latin typeface="Arial"/>
            </a:endParaRPr>
          </a:p>
        </p:txBody>
      </p:sp>
      <p:sp>
        <p:nvSpPr>
          <p:cNvPr id="263" name="CustomShape 4"/>
          <p:cNvSpPr/>
          <p:nvPr/>
        </p:nvSpPr>
        <p:spPr>
          <a:xfrm>
            <a:off x="473760" y="2317680"/>
            <a:ext cx="215640" cy="2156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64" name="CustomShape 5"/>
          <p:cNvSpPr/>
          <p:nvPr/>
        </p:nvSpPr>
        <p:spPr>
          <a:xfrm>
            <a:off x="479520" y="3671280"/>
            <a:ext cx="215640" cy="215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265" name="CustomShape 6"/>
          <p:cNvSpPr/>
          <p:nvPr/>
        </p:nvSpPr>
        <p:spPr>
          <a:xfrm>
            <a:off x="1064880" y="4129200"/>
            <a:ext cx="9071280" cy="2375640"/>
          </a:xfrm>
          <a:prstGeom prst="rect">
            <a:avLst/>
          </a:prstGeom>
          <a:noFill/>
          <a:ln>
            <a:noFill/>
          </a:ln>
        </p:spPr>
        <p:style>
          <a:lnRef idx="0"/>
          <a:fillRef idx="0"/>
          <a:effectRef idx="0"/>
          <a:fontRef idx="minor"/>
        </p:style>
        <p:txBody>
          <a:bodyPr lIns="90000" rIns="90000" tIns="45000" bIns="45000">
            <a:spAutoFit/>
          </a:bodyPr>
          <a:p>
            <a:pPr>
              <a:lnSpc>
                <a:spcPts val="3600"/>
              </a:lnSpc>
            </a:pPr>
            <a:r>
              <a:rPr b="0" lang="en-US" sz="2600" spc="-1" strike="noStrike">
                <a:solidFill>
                  <a:srgbClr val="f5f5f5"/>
                </a:solidFill>
                <a:latin typeface="Encode Sans Light"/>
                <a:ea typeface="Lato Light"/>
              </a:rPr>
              <a:t>Witness can give their statement from their home/any safe place while the prisoner’s statement can be recorded from the prison.</a:t>
            </a:r>
            <a:endParaRPr b="0" lang="en-IN" sz="2600" spc="-1" strike="noStrike">
              <a:latin typeface="Arial"/>
            </a:endParaRPr>
          </a:p>
          <a:p>
            <a:pPr>
              <a:lnSpc>
                <a:spcPts val="3600"/>
              </a:lnSpc>
            </a:pPr>
            <a:endParaRPr b="0" lang="en-IN" sz="2600" spc="-1" strike="noStrike">
              <a:latin typeface="Arial"/>
            </a:endParaRPr>
          </a:p>
          <a:p>
            <a:pPr>
              <a:lnSpc>
                <a:spcPts val="3600"/>
              </a:lnSpc>
            </a:pPr>
            <a:r>
              <a:rPr b="0" lang="en-US" sz="2600" spc="-1" strike="noStrike">
                <a:solidFill>
                  <a:srgbClr val="f5f5f5"/>
                </a:solidFill>
                <a:latin typeface="Encode Sans Light"/>
                <a:ea typeface="Lato Light"/>
              </a:rPr>
              <a:t>MULTI-LINGUAL LANGUAGE SUPPORT</a:t>
            </a:r>
            <a:endParaRPr b="0" lang="en-IN" sz="2600" spc="-1" strike="noStrike">
              <a:latin typeface="Arial"/>
            </a:endParaRPr>
          </a:p>
        </p:txBody>
      </p:sp>
      <p:sp>
        <p:nvSpPr>
          <p:cNvPr id="266" name="CustomShape 7"/>
          <p:cNvSpPr/>
          <p:nvPr/>
        </p:nvSpPr>
        <p:spPr>
          <a:xfrm>
            <a:off x="473760" y="4633200"/>
            <a:ext cx="215640" cy="215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267" name="CustomShape 8"/>
          <p:cNvSpPr/>
          <p:nvPr/>
        </p:nvSpPr>
        <p:spPr>
          <a:xfrm>
            <a:off x="405720" y="5703120"/>
            <a:ext cx="215640" cy="21564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550800" y="549360"/>
            <a:ext cx="11089800" cy="7606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4400" spc="-1" strike="noStrike">
                <a:solidFill>
                  <a:srgbClr val="ffffff"/>
                </a:solidFill>
                <a:latin typeface="Abril Fatface"/>
                <a:ea typeface="Nunito Bold"/>
              </a:rPr>
              <a:t>SAVING TAXPAYER’S MONEY</a:t>
            </a:r>
            <a:endParaRPr b="0" lang="en-IN" sz="4400" spc="-1" strike="noStrike">
              <a:latin typeface="Arial"/>
            </a:endParaRPr>
          </a:p>
        </p:txBody>
      </p:sp>
      <p:sp>
        <p:nvSpPr>
          <p:cNvPr id="269" name="CustomShape 2"/>
          <p:cNvSpPr/>
          <p:nvPr/>
        </p:nvSpPr>
        <p:spPr>
          <a:xfrm>
            <a:off x="5175360" y="457200"/>
            <a:ext cx="1080" cy="1080"/>
          </a:xfrm>
          <a:custGeom>
            <a:avLst/>
            <a:gdLst/>
            <a:ahLst/>
            <a:rect l="l" t="t" r="r" b="b"/>
            <a:pathLst>
              <a:path w="4" h="1">
                <a:moveTo>
                  <a:pt x="3" y="0"/>
                </a:moveTo>
                <a:lnTo>
                  <a:pt x="0" y="0"/>
                </a:lnTo>
                <a:lnTo>
                  <a:pt x="0" y="0"/>
                </a:lnTo>
                <a:cubicBezTo>
                  <a:pt x="1" y="0"/>
                  <a:pt x="2" y="0"/>
                  <a:pt x="3" y="0"/>
                </a:cubicBezTo>
              </a:path>
            </a:pathLst>
          </a:custGeom>
          <a:solidFill>
            <a:srgbClr val="464647"/>
          </a:solidFill>
          <a:ln>
            <a:noFill/>
          </a:ln>
        </p:spPr>
        <p:style>
          <a:lnRef idx="0"/>
          <a:fillRef idx="0"/>
          <a:effectRef idx="0"/>
          <a:fontRef idx="minor"/>
        </p:style>
      </p:sp>
      <p:sp>
        <p:nvSpPr>
          <p:cNvPr id="270" name="CustomShape 3"/>
          <p:cNvSpPr/>
          <p:nvPr/>
        </p:nvSpPr>
        <p:spPr>
          <a:xfrm>
            <a:off x="5173560" y="717480"/>
            <a:ext cx="6120" cy="1080"/>
          </a:xfrm>
          <a:custGeom>
            <a:avLst/>
            <a:gdLst/>
            <a:ahLst/>
            <a:rect l="l" t="t" r="r" b="b"/>
            <a:pathLst>
              <a:path w="17" h="1">
                <a:moveTo>
                  <a:pt x="9" y="0"/>
                </a:moveTo>
                <a:lnTo>
                  <a:pt x="9" y="0"/>
                </a:lnTo>
                <a:cubicBezTo>
                  <a:pt x="11" y="0"/>
                  <a:pt x="13" y="0"/>
                  <a:pt x="15" y="0"/>
                </a:cubicBezTo>
                <a:lnTo>
                  <a:pt x="15" y="0"/>
                </a:lnTo>
                <a:cubicBezTo>
                  <a:pt x="16" y="0"/>
                  <a:pt x="0" y="0"/>
                  <a:pt x="9" y="0"/>
                </a:cubicBezTo>
              </a:path>
            </a:pathLst>
          </a:custGeom>
          <a:solidFill>
            <a:srgbClr val="464647"/>
          </a:solidFill>
          <a:ln>
            <a:noFill/>
          </a:ln>
        </p:spPr>
        <p:style>
          <a:lnRef idx="0"/>
          <a:fillRef idx="0"/>
          <a:effectRef idx="0"/>
          <a:fontRef idx="minor"/>
        </p:style>
      </p:sp>
      <p:sp>
        <p:nvSpPr>
          <p:cNvPr id="271" name="CustomShape 4"/>
          <p:cNvSpPr/>
          <p:nvPr/>
        </p:nvSpPr>
        <p:spPr>
          <a:xfrm>
            <a:off x="6308640" y="6141960"/>
            <a:ext cx="1080" cy="1080"/>
          </a:xfrm>
          <a:custGeom>
            <a:avLst/>
            <a:gdLst/>
            <a:ahLst/>
            <a:rect l="l" t="t" r="r" b="b"/>
            <a:pathLst>
              <a:path w="1" h="2">
                <a:moveTo>
                  <a:pt x="0" y="0"/>
                </a:moveTo>
                <a:lnTo>
                  <a:pt x="0" y="0"/>
                </a:lnTo>
                <a:cubicBezTo>
                  <a:pt x="0" y="1"/>
                  <a:pt x="0" y="1"/>
                  <a:pt x="0" y="1"/>
                </a:cubicBezTo>
                <a:lnTo>
                  <a:pt x="0" y="1"/>
                </a:lnTo>
                <a:lnTo>
                  <a:pt x="0" y="0"/>
                </a:lnTo>
              </a:path>
            </a:pathLst>
          </a:custGeom>
          <a:solidFill>
            <a:srgbClr val="464647"/>
          </a:solidFill>
          <a:ln>
            <a:noFill/>
          </a:ln>
        </p:spPr>
        <p:style>
          <a:lnRef idx="0"/>
          <a:fillRef idx="0"/>
          <a:effectRef idx="0"/>
          <a:fontRef idx="minor"/>
        </p:style>
      </p:sp>
      <p:sp>
        <p:nvSpPr>
          <p:cNvPr id="272" name="CustomShape 5"/>
          <p:cNvSpPr/>
          <p:nvPr/>
        </p:nvSpPr>
        <p:spPr>
          <a:xfrm>
            <a:off x="668520" y="2085480"/>
            <a:ext cx="11615400" cy="20394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IN" sz="3200" spc="-1" strike="noStrike">
                <a:solidFill>
                  <a:srgbClr val="f5f5f5"/>
                </a:solidFill>
                <a:latin typeface="Calibri"/>
              </a:rPr>
              <a:t>RS. 1000 PER INMATE IS SPENT AND THERE ARE TOTAL 46 LAKHS INMATES ARE TRANSPORTED EVERY YEAR FOR COURT HEARINGS. OUR PROJECT WILL SAVE AROUND RS 460 CRORE.</a:t>
            </a:r>
            <a:endParaRPr b="0" lang="en-IN" sz="3200" spc="-1" strike="noStrike">
              <a:latin typeface="Arial"/>
            </a:endParaRPr>
          </a:p>
        </p:txBody>
      </p:sp>
      <p:sp>
        <p:nvSpPr>
          <p:cNvPr id="273" name="CustomShape 6"/>
          <p:cNvSpPr/>
          <p:nvPr/>
        </p:nvSpPr>
        <p:spPr>
          <a:xfrm>
            <a:off x="-397080" y="4196160"/>
            <a:ext cx="13208400" cy="1552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IN" sz="3200" spc="-1" strike="noStrike">
                <a:solidFill>
                  <a:srgbClr val="ffffff"/>
                </a:solidFill>
                <a:latin typeface="Calibri"/>
              </a:rPr>
              <a:t>PROTECTION OF A WITNESS IS VERY IMPORTANT BUT IT COMES </a:t>
            </a:r>
            <a:endParaRPr b="0" lang="en-IN" sz="3200" spc="-1" strike="noStrike">
              <a:latin typeface="Arial"/>
            </a:endParaRPr>
          </a:p>
          <a:p>
            <a:pPr>
              <a:lnSpc>
                <a:spcPct val="100000"/>
              </a:lnSpc>
            </a:pPr>
            <a:r>
              <a:rPr b="0" lang="en-IN" sz="3200" spc="-1" strike="noStrike">
                <a:solidFill>
                  <a:srgbClr val="ffffff"/>
                </a:solidFill>
                <a:latin typeface="Calibri"/>
              </a:rPr>
              <a:t>WITH A HUGE COST IT COSTS APPROXIMATELY 4-5 LAKH TO </a:t>
            </a:r>
            <a:endParaRPr b="0" lang="en-IN" sz="3200" spc="-1" strike="noStrike">
              <a:latin typeface="Arial"/>
            </a:endParaRPr>
          </a:p>
          <a:p>
            <a:pPr>
              <a:lnSpc>
                <a:spcPct val="100000"/>
              </a:lnSpc>
            </a:pPr>
            <a:r>
              <a:rPr b="0" lang="en-IN" sz="3200" spc="-1" strike="noStrike">
                <a:solidFill>
                  <a:srgbClr val="ffffff"/>
                </a:solidFill>
                <a:latin typeface="Calibri"/>
              </a:rPr>
              <a:t>PROTECT JUST ONE WITNESS FOR A YEAR </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CustomShape 1"/>
          <p:cNvSpPr/>
          <p:nvPr/>
        </p:nvSpPr>
        <p:spPr>
          <a:xfrm>
            <a:off x="550800" y="549360"/>
            <a:ext cx="11089800" cy="7606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4400" spc="-1" strike="noStrike">
                <a:solidFill>
                  <a:srgbClr val="404040"/>
                </a:solidFill>
                <a:latin typeface="Abril Fatface"/>
                <a:ea typeface="Nunito Bold"/>
              </a:rPr>
              <a:t>WITNESS PROTECTION</a:t>
            </a:r>
            <a:endParaRPr b="0" lang="en-IN" sz="4400" spc="-1" strike="noStrike">
              <a:latin typeface="Arial"/>
            </a:endParaRPr>
          </a:p>
        </p:txBody>
      </p:sp>
      <p:sp>
        <p:nvSpPr>
          <p:cNvPr id="275" name="CustomShape 2"/>
          <p:cNvSpPr/>
          <p:nvPr/>
        </p:nvSpPr>
        <p:spPr>
          <a:xfrm>
            <a:off x="-412560" y="4346640"/>
            <a:ext cx="12081960" cy="8218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IN" sz="2400" spc="-1" strike="noStrike">
                <a:solidFill>
                  <a:srgbClr val="404040"/>
                </a:solidFill>
                <a:latin typeface="Calibri"/>
              </a:rPr>
              <a:t>THERE ARE AROUND 51,000 COMPLAINTS REGISTERED YEARLY AGAINST THE </a:t>
            </a:r>
            <a:endParaRPr b="0" lang="en-IN" sz="2400" spc="-1" strike="noStrike">
              <a:latin typeface="Arial"/>
            </a:endParaRPr>
          </a:p>
          <a:p>
            <a:pPr>
              <a:lnSpc>
                <a:spcPct val="100000"/>
              </a:lnSpc>
            </a:pPr>
            <a:r>
              <a:rPr b="0" lang="en-IN" sz="2400" spc="-1" strike="noStrike">
                <a:solidFill>
                  <a:srgbClr val="404040"/>
                </a:solidFill>
                <a:latin typeface="Calibri"/>
              </a:rPr>
              <a:t>POLICE OFFICERS IN CHARGE OF THE PROTECTION OF THE WITNESS</a:t>
            </a:r>
            <a:endParaRPr b="0" lang="en-IN" sz="2400" spc="-1" strike="noStrike">
              <a:latin typeface="Arial"/>
            </a:endParaRPr>
          </a:p>
        </p:txBody>
      </p:sp>
      <p:sp>
        <p:nvSpPr>
          <p:cNvPr id="276" name="CustomShape 3"/>
          <p:cNvSpPr/>
          <p:nvPr/>
        </p:nvSpPr>
        <p:spPr>
          <a:xfrm>
            <a:off x="861120" y="1680480"/>
            <a:ext cx="9534240" cy="26499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IN" sz="2400" spc="-1" strike="noStrike">
                <a:solidFill>
                  <a:srgbClr val="404040"/>
                </a:solidFill>
                <a:latin typeface="Calibri"/>
              </a:rPr>
              <a:t>IN SPECIAL LAWS THE LEGILATURE INCLUDING : </a:t>
            </a:r>
            <a:endParaRPr b="0" lang="en-IN" sz="2400" spc="-1" strike="noStrike">
              <a:latin typeface="Arial"/>
            </a:endParaRPr>
          </a:p>
          <a:p>
            <a:pPr>
              <a:lnSpc>
                <a:spcPct val="100000"/>
              </a:lnSpc>
            </a:pPr>
            <a:r>
              <a:rPr b="0" lang="en-IN" sz="2400" spc="-1" strike="noStrike">
                <a:solidFill>
                  <a:srgbClr val="404040"/>
                </a:solidFill>
                <a:latin typeface="Calibri"/>
              </a:rPr>
              <a:t>	</a:t>
            </a:r>
            <a:r>
              <a:rPr b="0" lang="en-IN" sz="2400" spc="-1" strike="noStrike">
                <a:solidFill>
                  <a:srgbClr val="404040"/>
                </a:solidFill>
                <a:latin typeface="Calibri"/>
              </a:rPr>
              <a:t>TERRORIST AND DISRUPTIVE ACTIVITIES ACT,1985</a:t>
            </a:r>
            <a:endParaRPr b="0" lang="en-IN" sz="2400" spc="-1" strike="noStrike">
              <a:latin typeface="Arial"/>
            </a:endParaRPr>
          </a:p>
          <a:p>
            <a:pPr>
              <a:lnSpc>
                <a:spcPct val="100000"/>
              </a:lnSpc>
            </a:pPr>
            <a:r>
              <a:rPr b="0" lang="en-IN" sz="2400" spc="-1" strike="noStrike">
                <a:solidFill>
                  <a:srgbClr val="404040"/>
                </a:solidFill>
                <a:latin typeface="Calibri"/>
              </a:rPr>
              <a:t>	</a:t>
            </a:r>
            <a:r>
              <a:rPr b="0" lang="en-IN" sz="2400" spc="-1" strike="noStrike">
                <a:solidFill>
                  <a:srgbClr val="404040"/>
                </a:solidFill>
                <a:latin typeface="Calibri"/>
              </a:rPr>
              <a:t>PREVENTION OF TERRORISM ACT,2002</a:t>
            </a:r>
            <a:endParaRPr b="0" lang="en-IN" sz="2400" spc="-1" strike="noStrike">
              <a:latin typeface="Arial"/>
            </a:endParaRPr>
          </a:p>
          <a:p>
            <a:pPr>
              <a:lnSpc>
                <a:spcPct val="100000"/>
              </a:lnSpc>
            </a:pPr>
            <a:r>
              <a:rPr b="0" lang="en-IN" sz="2400" spc="-1" strike="noStrike">
                <a:solidFill>
                  <a:srgbClr val="404040"/>
                </a:solidFill>
                <a:latin typeface="Calibri"/>
              </a:rPr>
              <a:t>	</a:t>
            </a:r>
            <a:r>
              <a:rPr b="0" lang="en-IN" sz="2400" spc="-1" strike="noStrike">
                <a:solidFill>
                  <a:srgbClr val="404040"/>
                </a:solidFill>
                <a:latin typeface="Calibri"/>
              </a:rPr>
              <a:t> </a:t>
            </a:r>
            <a:r>
              <a:rPr b="0" lang="en-IN" sz="2400" spc="-1" strike="noStrike">
                <a:solidFill>
                  <a:srgbClr val="404040"/>
                </a:solidFill>
                <a:latin typeface="Calibri"/>
              </a:rPr>
              <a:t>WHISTLEBLOWER PROTECTION ACT,2014</a:t>
            </a:r>
            <a:endParaRPr b="0" lang="en-IN" sz="2400" spc="-1" strike="noStrike">
              <a:latin typeface="Arial"/>
            </a:endParaRPr>
          </a:p>
          <a:p>
            <a:pPr>
              <a:lnSpc>
                <a:spcPct val="100000"/>
              </a:lnSpc>
            </a:pPr>
            <a:r>
              <a:rPr b="0" lang="en-IN" sz="2400" spc="-1" strike="noStrike">
                <a:solidFill>
                  <a:srgbClr val="404040"/>
                </a:solidFill>
                <a:latin typeface="Calibri"/>
              </a:rPr>
              <a:t>	</a:t>
            </a:r>
            <a:r>
              <a:rPr b="0" lang="en-IN" sz="2400" spc="-1" strike="noStrike">
                <a:solidFill>
                  <a:srgbClr val="404040"/>
                </a:solidFill>
                <a:latin typeface="Calibri"/>
              </a:rPr>
              <a:t>UNLAWFUL ACTIVITIES PREVENTION AMENDMENT ACT,2019</a:t>
            </a:r>
            <a:endParaRPr b="0" lang="en-IN" sz="2400" spc="-1" strike="noStrike">
              <a:latin typeface="Arial"/>
            </a:endParaRPr>
          </a:p>
          <a:p>
            <a:pPr>
              <a:lnSpc>
                <a:spcPct val="100000"/>
              </a:lnSpc>
            </a:pPr>
            <a:r>
              <a:rPr b="0" lang="en-IN" sz="2400" spc="-1" strike="noStrike">
                <a:solidFill>
                  <a:srgbClr val="404040"/>
                </a:solidFill>
                <a:latin typeface="Calibri"/>
              </a:rPr>
              <a:t>	</a:t>
            </a:r>
            <a:endParaRPr b="0" lang="en-IN" sz="2400" spc="-1" strike="noStrike">
              <a:latin typeface="Arial"/>
            </a:endParaRPr>
          </a:p>
        </p:txBody>
      </p:sp>
    </p:spTree>
  </p:cSld>
  <mc:AlternateContent>
    <mc:Choice Requires="p14">
      <p:transition p14:dur="10"/>
    </mc:Choice>
    <mc:Fallback>
      <p:transition/>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flipH="1">
            <a:off x="1341720" y="1891440"/>
            <a:ext cx="8583120" cy="15526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IN" sz="3200" spc="-1" strike="noStrike">
                <a:solidFill>
                  <a:srgbClr val="404040"/>
                </a:solidFill>
                <a:latin typeface="Calibri"/>
              </a:rPr>
              <a:t>THOSE SPECIAL CASES THAT ARE NEVER REGISTERED MAY BE DUE TO ANYTYPE OF FEAR CAN GET JUSTICE.</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ffffff"/>
      </a:dk2>
      <a:lt2>
        <a:srgbClr val="ffffff"/>
      </a:lt2>
      <a:accent1>
        <a:srgbClr val="ffffff"/>
      </a:accent1>
      <a:accent2>
        <a:srgbClr val="fbfbfb"/>
      </a:accent2>
      <a:accent3>
        <a:srgbClr val="f6f6f6"/>
      </a:accent3>
      <a:accent4>
        <a:srgbClr val="f3f3f3"/>
      </a:accent4>
      <a:accent5>
        <a:srgbClr val="ececec"/>
      </a:accent5>
      <a:accent6>
        <a:srgbClr val="e8e8e8"/>
      </a:accent6>
      <a:hlink>
        <a:srgbClr val="ffffff"/>
      </a:hlink>
      <a:folHlink>
        <a:srgbClr val="edede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ffffff"/>
      </a:dk2>
      <a:lt2>
        <a:srgbClr val="ffffff"/>
      </a:lt2>
      <a:accent1>
        <a:srgbClr val="ffffff"/>
      </a:accent1>
      <a:accent2>
        <a:srgbClr val="fbfbfb"/>
      </a:accent2>
      <a:accent3>
        <a:srgbClr val="f6f6f6"/>
      </a:accent3>
      <a:accent4>
        <a:srgbClr val="f3f3f3"/>
      </a:accent4>
      <a:accent5>
        <a:srgbClr val="ececec"/>
      </a:accent5>
      <a:accent6>
        <a:srgbClr val="e8e8e8"/>
      </a:accent6>
      <a:hlink>
        <a:srgbClr val="ffffff"/>
      </a:hlink>
      <a:folHlink>
        <a:srgbClr val="edede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ffffff"/>
      </a:dk2>
      <a:lt2>
        <a:srgbClr val="ffffff"/>
      </a:lt2>
      <a:accent1>
        <a:srgbClr val="ffffff"/>
      </a:accent1>
      <a:accent2>
        <a:srgbClr val="fbfbfb"/>
      </a:accent2>
      <a:accent3>
        <a:srgbClr val="f6f6f6"/>
      </a:accent3>
      <a:accent4>
        <a:srgbClr val="f3f3f3"/>
      </a:accent4>
      <a:accent5>
        <a:srgbClr val="ececec"/>
      </a:accent5>
      <a:accent6>
        <a:srgbClr val="e8e8e8"/>
      </a:accent6>
      <a:hlink>
        <a:srgbClr val="ffffff"/>
      </a:hlink>
      <a:folHlink>
        <a:srgbClr val="edede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ffffff"/>
      </a:dk2>
      <a:lt2>
        <a:srgbClr val="ffffff"/>
      </a:lt2>
      <a:accent1>
        <a:srgbClr val="ffffff"/>
      </a:accent1>
      <a:accent2>
        <a:srgbClr val="fbfbfb"/>
      </a:accent2>
      <a:accent3>
        <a:srgbClr val="f6f6f6"/>
      </a:accent3>
      <a:accent4>
        <a:srgbClr val="f3f3f3"/>
      </a:accent4>
      <a:accent5>
        <a:srgbClr val="ececec"/>
      </a:accent5>
      <a:accent6>
        <a:srgbClr val="e8e8e8"/>
      </a:accent6>
      <a:hlink>
        <a:srgbClr val="ffffff"/>
      </a:hlink>
      <a:folHlink>
        <a:srgbClr val="edede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ffffff"/>
      </a:dk2>
      <a:lt2>
        <a:srgbClr val="ffffff"/>
      </a:lt2>
      <a:accent1>
        <a:srgbClr val="ffffff"/>
      </a:accent1>
      <a:accent2>
        <a:srgbClr val="fbfbfb"/>
      </a:accent2>
      <a:accent3>
        <a:srgbClr val="f6f6f6"/>
      </a:accent3>
      <a:accent4>
        <a:srgbClr val="f3f3f3"/>
      </a:accent4>
      <a:accent5>
        <a:srgbClr val="ececec"/>
      </a:accent5>
      <a:accent6>
        <a:srgbClr val="e8e8e8"/>
      </a:accent6>
      <a:hlink>
        <a:srgbClr val="ffffff"/>
      </a:hlink>
      <a:folHlink>
        <a:srgbClr val="edede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ffffff"/>
      </a:dk2>
      <a:lt2>
        <a:srgbClr val="ffffff"/>
      </a:lt2>
      <a:accent1>
        <a:srgbClr val="ffffff"/>
      </a:accent1>
      <a:accent2>
        <a:srgbClr val="fbfbfb"/>
      </a:accent2>
      <a:accent3>
        <a:srgbClr val="f6f6f6"/>
      </a:accent3>
      <a:accent4>
        <a:srgbClr val="f3f3f3"/>
      </a:accent4>
      <a:accent5>
        <a:srgbClr val="ececec"/>
      </a:accent5>
      <a:accent6>
        <a:srgbClr val="e8e8e8"/>
      </a:accent6>
      <a:hlink>
        <a:srgbClr val="ffffff"/>
      </a:hlink>
      <a:folHlink>
        <a:srgbClr val="edede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ffffff"/>
      </a:dk2>
      <a:lt2>
        <a:srgbClr val="ffffff"/>
      </a:lt2>
      <a:accent1>
        <a:srgbClr val="ffffff"/>
      </a:accent1>
      <a:accent2>
        <a:srgbClr val="fbfbfb"/>
      </a:accent2>
      <a:accent3>
        <a:srgbClr val="f6f6f6"/>
      </a:accent3>
      <a:accent4>
        <a:srgbClr val="f3f3f3"/>
      </a:accent4>
      <a:accent5>
        <a:srgbClr val="ececec"/>
      </a:accent5>
      <a:accent6>
        <a:srgbClr val="e8e8e8"/>
      </a:accent6>
      <a:hlink>
        <a:srgbClr val="ffffff"/>
      </a:hlink>
      <a:folHlink>
        <a:srgbClr val="ededed"/>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4777</TotalTime>
  <Application>LibreOffice/6.4.4.2$Linux_X86_64 LibreOffice_project/40$Build-2</Application>
  <Words>437</Words>
  <Paragraphs>57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2018-12-21T22:04:22Z</dcterms:created>
  <dc:creator>Jetfabrik Design</dc:creator>
  <dc:description/>
  <dc:language>en-IN</dc:language>
  <cp:lastModifiedBy/>
  <dcterms:modified xsi:type="dcterms:W3CDTF">2020-08-18T06:27:51Z</dcterms:modified>
  <cp:revision>327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7</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12</vt:i4>
  </property>
</Properties>
</file>